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346" r:id="rId2"/>
    <p:sldId id="336" r:id="rId3"/>
    <p:sldId id="345" r:id="rId4"/>
    <p:sldId id="344" r:id="rId5"/>
  </p:sldIdLst>
  <p:sldSz cx="7559675" cy="10439400"/>
  <p:notesSz cx="6807200" cy="9939338"/>
  <p:defaultTextStyle>
    <a:defPPr>
      <a:defRPr lang="en-US"/>
    </a:defPPr>
    <a:lvl1pPr marL="0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1pPr>
    <a:lvl2pPr marL="490063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2pPr>
    <a:lvl3pPr marL="980126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3pPr>
    <a:lvl4pPr marL="1470189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4pPr>
    <a:lvl5pPr marL="1960252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5pPr>
    <a:lvl6pPr marL="2450315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6pPr>
    <a:lvl7pPr marL="2940378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7pPr>
    <a:lvl8pPr marL="3430441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8pPr>
    <a:lvl9pPr marL="3920504" algn="l" defTabSz="980126" rtl="0" eaLnBrk="1" latinLnBrk="0" hangingPunct="1">
      <a:defRPr sz="1927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986" userDrawn="1">
          <p15:clr>
            <a:srgbClr val="A4A3A4"/>
          </p15:clr>
        </p15:guide>
        <p15:guide id="2" pos="2101" userDrawn="1">
          <p15:clr>
            <a:srgbClr val="A4A3A4"/>
          </p15:clr>
        </p15:guide>
        <p15:guide id="3" orient="horz" pos="3288" userDrawn="1">
          <p15:clr>
            <a:srgbClr val="A4A3A4"/>
          </p15:clr>
        </p15:guide>
        <p15:guide id="4" pos="2381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D3D3E"/>
    <a:srgbClr val="454446"/>
    <a:srgbClr val="EAEAEA"/>
    <a:srgbClr val="DDDDDD"/>
    <a:srgbClr val="A6A6A6"/>
    <a:srgbClr val="E41E26"/>
    <a:srgbClr val="DA383C"/>
    <a:srgbClr val="363F4E"/>
    <a:srgbClr val="ACC777"/>
    <a:srgbClr val="99BA5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D7AC3CCA-C797-4891-BE02-D94E43425B78}" styleName="Medium Style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 w="12700" cmpd="sng">
              <a:solidFill>
                <a:schemeClr val="dk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dk1">
              <a:tint val="20000"/>
            </a:schemeClr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69CF1AB2-1976-4502-BF36-3FF5EA218861}" styleName="Medium Style 4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548" autoAdjust="0"/>
    <p:restoredTop sz="94958" autoAdjust="0"/>
  </p:normalViewPr>
  <p:slideViewPr>
    <p:cSldViewPr snapToGrid="0">
      <p:cViewPr varScale="1">
        <p:scale>
          <a:sx n="61" d="100"/>
          <a:sy n="61" d="100"/>
        </p:scale>
        <p:origin x="2038" y="38"/>
      </p:cViewPr>
      <p:guideLst>
        <p:guide orient="horz" pos="2986"/>
        <p:guide pos="2101"/>
        <p:guide orient="horz" pos="3288"/>
        <p:guide pos="2381"/>
      </p:guideLst>
    </p:cSldViewPr>
  </p:slideViewPr>
  <p:outlineViewPr>
    <p:cViewPr>
      <p:scale>
        <a:sx n="33" d="100"/>
        <a:sy n="33" d="100"/>
      </p:scale>
      <p:origin x="0" y="4308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slide" Target="slides/slide4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66976" y="3242982"/>
            <a:ext cx="6425724" cy="2237704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3951" y="5915662"/>
            <a:ext cx="5291773" cy="2667845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5086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0173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52604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03472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5434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05208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5607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06944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7162" y="6708282"/>
            <a:ext cx="6425724" cy="2073381"/>
          </a:xfrm>
        </p:spPr>
        <p:txBody>
          <a:bodyPr anchor="t"/>
          <a:lstStyle>
            <a:lvl1pPr algn="l">
              <a:defRPr sz="4500" b="1" cap="all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7162" y="4424665"/>
            <a:ext cx="6425724" cy="2283618"/>
          </a:xfrm>
        </p:spPr>
        <p:txBody>
          <a:bodyPr anchor="b"/>
          <a:lstStyle>
            <a:lvl1pPr marL="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508681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1017361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526042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2034723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543404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3052084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560765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4069446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83490" y="3518466"/>
            <a:ext cx="2488393" cy="9951262"/>
          </a:xfrm>
        </p:spPr>
        <p:txBody>
          <a:bodyPr/>
          <a:lstStyle>
            <a:lvl1pPr>
              <a:defRPr sz="3100"/>
            </a:lvl1pPr>
            <a:lvl2pPr>
              <a:defRPr sz="27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897878" y="3518466"/>
            <a:ext cx="2488393" cy="9951262"/>
          </a:xfrm>
        </p:spPr>
        <p:txBody>
          <a:bodyPr/>
          <a:lstStyle>
            <a:lvl1pPr>
              <a:defRPr sz="3100"/>
            </a:lvl1pPr>
            <a:lvl2pPr>
              <a:defRPr sz="27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7984" y="418060"/>
            <a:ext cx="6803708" cy="1739899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7984" y="2336784"/>
            <a:ext cx="3340170" cy="973860"/>
          </a:xfrm>
        </p:spPr>
        <p:txBody>
          <a:bodyPr anchor="b"/>
          <a:lstStyle>
            <a:lvl1pPr marL="0" indent="0">
              <a:buNone/>
              <a:defRPr sz="2700" b="1"/>
            </a:lvl1pPr>
            <a:lvl2pPr marL="508681" indent="0">
              <a:buNone/>
              <a:defRPr sz="2200" b="1"/>
            </a:lvl2pPr>
            <a:lvl3pPr marL="1017361" indent="0">
              <a:buNone/>
              <a:defRPr sz="2000" b="1"/>
            </a:lvl3pPr>
            <a:lvl4pPr marL="1526042" indent="0">
              <a:buNone/>
              <a:defRPr sz="1800" b="1"/>
            </a:lvl4pPr>
            <a:lvl5pPr marL="2034723" indent="0">
              <a:buNone/>
              <a:defRPr sz="1800" b="1"/>
            </a:lvl5pPr>
            <a:lvl6pPr marL="2543404" indent="0">
              <a:buNone/>
              <a:defRPr sz="1800" b="1"/>
            </a:lvl6pPr>
            <a:lvl7pPr marL="3052084" indent="0">
              <a:buNone/>
              <a:defRPr sz="1800" b="1"/>
            </a:lvl7pPr>
            <a:lvl8pPr marL="3560765" indent="0">
              <a:buNone/>
              <a:defRPr sz="1800" b="1"/>
            </a:lvl8pPr>
            <a:lvl9pPr marL="4069446" indent="0">
              <a:buNone/>
              <a:defRPr sz="18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77984" y="3310643"/>
            <a:ext cx="3340170" cy="6014739"/>
          </a:xfrm>
        </p:spPr>
        <p:txBody>
          <a:bodyPr/>
          <a:lstStyle>
            <a:lvl1pPr>
              <a:defRPr sz="27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40210" y="2336784"/>
            <a:ext cx="3341481" cy="973860"/>
          </a:xfrm>
        </p:spPr>
        <p:txBody>
          <a:bodyPr anchor="b"/>
          <a:lstStyle>
            <a:lvl1pPr marL="0" indent="0">
              <a:buNone/>
              <a:defRPr sz="2700" b="1"/>
            </a:lvl1pPr>
            <a:lvl2pPr marL="508681" indent="0">
              <a:buNone/>
              <a:defRPr sz="2200" b="1"/>
            </a:lvl2pPr>
            <a:lvl3pPr marL="1017361" indent="0">
              <a:buNone/>
              <a:defRPr sz="2000" b="1"/>
            </a:lvl3pPr>
            <a:lvl4pPr marL="1526042" indent="0">
              <a:buNone/>
              <a:defRPr sz="1800" b="1"/>
            </a:lvl4pPr>
            <a:lvl5pPr marL="2034723" indent="0">
              <a:buNone/>
              <a:defRPr sz="1800" b="1"/>
            </a:lvl5pPr>
            <a:lvl6pPr marL="2543404" indent="0">
              <a:buNone/>
              <a:defRPr sz="1800" b="1"/>
            </a:lvl6pPr>
            <a:lvl7pPr marL="3052084" indent="0">
              <a:buNone/>
              <a:defRPr sz="1800" b="1"/>
            </a:lvl7pPr>
            <a:lvl8pPr marL="3560765" indent="0">
              <a:buNone/>
              <a:defRPr sz="1800" b="1"/>
            </a:lvl8pPr>
            <a:lvl9pPr marL="4069446" indent="0">
              <a:buNone/>
              <a:defRPr sz="18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40210" y="3310643"/>
            <a:ext cx="3341481" cy="6014739"/>
          </a:xfrm>
        </p:spPr>
        <p:txBody>
          <a:bodyPr/>
          <a:lstStyle>
            <a:lvl1pPr>
              <a:defRPr sz="27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7985" y="415643"/>
            <a:ext cx="2487081" cy="1768899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55623" y="415644"/>
            <a:ext cx="4226069" cy="8909739"/>
          </a:xfrm>
        </p:spPr>
        <p:txBody>
          <a:bodyPr/>
          <a:lstStyle>
            <a:lvl1pPr>
              <a:defRPr sz="3600"/>
            </a:lvl1pPr>
            <a:lvl2pPr>
              <a:defRPr sz="3100"/>
            </a:lvl2pPr>
            <a:lvl3pPr>
              <a:defRPr sz="270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77985" y="2184543"/>
            <a:ext cx="2487081" cy="7140840"/>
          </a:xfrm>
        </p:spPr>
        <p:txBody>
          <a:bodyPr/>
          <a:lstStyle>
            <a:lvl1pPr marL="0" indent="0">
              <a:buNone/>
              <a:defRPr sz="1600"/>
            </a:lvl1pPr>
            <a:lvl2pPr marL="508681" indent="0">
              <a:buNone/>
              <a:defRPr sz="1300"/>
            </a:lvl2pPr>
            <a:lvl3pPr marL="1017361" indent="0">
              <a:buNone/>
              <a:defRPr sz="1100"/>
            </a:lvl3pPr>
            <a:lvl4pPr marL="1526042" indent="0">
              <a:buNone/>
              <a:defRPr sz="1000"/>
            </a:lvl4pPr>
            <a:lvl5pPr marL="2034723" indent="0">
              <a:buNone/>
              <a:defRPr sz="1000"/>
            </a:lvl5pPr>
            <a:lvl6pPr marL="2543404" indent="0">
              <a:buNone/>
              <a:defRPr sz="1000"/>
            </a:lvl6pPr>
            <a:lvl7pPr marL="3052084" indent="0">
              <a:buNone/>
              <a:defRPr sz="1000"/>
            </a:lvl7pPr>
            <a:lvl8pPr marL="3560765" indent="0">
              <a:buNone/>
              <a:defRPr sz="1000"/>
            </a:lvl8pPr>
            <a:lvl9pPr marL="4069446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81749" y="7307581"/>
            <a:ext cx="4535805" cy="862701"/>
          </a:xfrm>
        </p:spPr>
        <p:txBody>
          <a:bodyPr anchor="b"/>
          <a:lstStyle>
            <a:lvl1pPr algn="l">
              <a:defRPr sz="22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481749" y="932780"/>
            <a:ext cx="4535805" cy="6263640"/>
          </a:xfrm>
        </p:spPr>
        <p:txBody>
          <a:bodyPr/>
          <a:lstStyle>
            <a:lvl1pPr marL="0" indent="0">
              <a:buNone/>
              <a:defRPr sz="3600"/>
            </a:lvl1pPr>
            <a:lvl2pPr marL="508681" indent="0">
              <a:buNone/>
              <a:defRPr sz="3100"/>
            </a:lvl2pPr>
            <a:lvl3pPr marL="1017361" indent="0">
              <a:buNone/>
              <a:defRPr sz="2700"/>
            </a:lvl3pPr>
            <a:lvl4pPr marL="1526042" indent="0">
              <a:buNone/>
              <a:defRPr sz="2200"/>
            </a:lvl4pPr>
            <a:lvl5pPr marL="2034723" indent="0">
              <a:buNone/>
              <a:defRPr sz="2200"/>
            </a:lvl5pPr>
            <a:lvl6pPr marL="2543404" indent="0">
              <a:buNone/>
              <a:defRPr sz="2200"/>
            </a:lvl6pPr>
            <a:lvl7pPr marL="3052084" indent="0">
              <a:buNone/>
              <a:defRPr sz="2200"/>
            </a:lvl7pPr>
            <a:lvl8pPr marL="3560765" indent="0">
              <a:buNone/>
              <a:defRPr sz="2200"/>
            </a:lvl8pPr>
            <a:lvl9pPr marL="4069446" indent="0">
              <a:buNone/>
              <a:defRPr sz="22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81749" y="8170282"/>
            <a:ext cx="4535805" cy="1225179"/>
          </a:xfrm>
        </p:spPr>
        <p:txBody>
          <a:bodyPr/>
          <a:lstStyle>
            <a:lvl1pPr marL="0" indent="0">
              <a:buNone/>
              <a:defRPr sz="1600"/>
            </a:lvl1pPr>
            <a:lvl2pPr marL="508681" indent="0">
              <a:buNone/>
              <a:defRPr sz="1300"/>
            </a:lvl2pPr>
            <a:lvl3pPr marL="1017361" indent="0">
              <a:buNone/>
              <a:defRPr sz="1100"/>
            </a:lvl3pPr>
            <a:lvl4pPr marL="1526042" indent="0">
              <a:buNone/>
              <a:defRPr sz="1000"/>
            </a:lvl4pPr>
            <a:lvl5pPr marL="2034723" indent="0">
              <a:buNone/>
              <a:defRPr sz="1000"/>
            </a:lvl5pPr>
            <a:lvl6pPr marL="2543404" indent="0">
              <a:buNone/>
              <a:defRPr sz="1000"/>
            </a:lvl6pPr>
            <a:lvl7pPr marL="3052084" indent="0">
              <a:buNone/>
              <a:defRPr sz="1000"/>
            </a:lvl7pPr>
            <a:lvl8pPr marL="3560765" indent="0">
              <a:buNone/>
              <a:defRPr sz="1000"/>
            </a:lvl8pPr>
            <a:lvl9pPr marL="4069446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110574" y="604133"/>
            <a:ext cx="1275696" cy="1286559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83489" y="604133"/>
            <a:ext cx="3701091" cy="1286559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77984" y="418060"/>
            <a:ext cx="6803708" cy="1739899"/>
          </a:xfrm>
          <a:prstGeom prst="rect">
            <a:avLst/>
          </a:prstGeom>
        </p:spPr>
        <p:txBody>
          <a:bodyPr vert="horz" lIns="101736" tIns="50868" rIns="101736" bIns="50868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77984" y="2435862"/>
            <a:ext cx="6803708" cy="6889521"/>
          </a:xfrm>
          <a:prstGeom prst="rect">
            <a:avLst/>
          </a:prstGeom>
        </p:spPr>
        <p:txBody>
          <a:bodyPr vert="horz" lIns="101736" tIns="50868" rIns="101736" bIns="50868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77984" y="9675779"/>
            <a:ext cx="1763924" cy="555801"/>
          </a:xfrm>
          <a:prstGeom prst="rect">
            <a:avLst/>
          </a:prstGeom>
        </p:spPr>
        <p:txBody>
          <a:bodyPr vert="horz" lIns="101736" tIns="50868" rIns="101736" bIns="50868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2842F96-8140-4415-9F1E-8C99B5B16E9F}" type="datetimeFigureOut">
              <a:rPr lang="en-GB" smtClean="0"/>
              <a:pPr/>
              <a:t>20/11/2019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2889" y="9675779"/>
            <a:ext cx="2393897" cy="555801"/>
          </a:xfrm>
          <a:prstGeom prst="rect">
            <a:avLst/>
          </a:prstGeom>
        </p:spPr>
        <p:txBody>
          <a:bodyPr vert="horz" lIns="101736" tIns="50868" rIns="101736" bIns="50868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417767" y="9675779"/>
            <a:ext cx="1763924" cy="555801"/>
          </a:xfrm>
          <a:prstGeom prst="rect">
            <a:avLst/>
          </a:prstGeom>
        </p:spPr>
        <p:txBody>
          <a:bodyPr vert="horz" lIns="101736" tIns="50868" rIns="101736" bIns="50868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F608A0C-37AC-4CBC-BA45-C60EE7E88642}" type="slidenum">
              <a:rPr lang="en-GB" smtClean="0"/>
              <a:pPr/>
              <a:t>‹nr.›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1017361" rtl="0" eaLnBrk="1" latinLnBrk="0" hangingPunct="1">
        <a:spcBef>
          <a:spcPct val="0"/>
        </a:spcBef>
        <a:buNone/>
        <a:defRPr sz="49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81511" indent="-381511" algn="l" defTabSz="1017361" rtl="0" eaLnBrk="1" latinLnBrk="0" hangingPunct="1">
        <a:spcBef>
          <a:spcPct val="20000"/>
        </a:spcBef>
        <a:buFont typeface="Arial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826606" indent="-317925" algn="l" defTabSz="1017361" rtl="0" eaLnBrk="1" latinLnBrk="0" hangingPunct="1">
        <a:spcBef>
          <a:spcPct val="20000"/>
        </a:spcBef>
        <a:buFont typeface="Arial" pitchFamily="34" charset="0"/>
        <a:buChar char="–"/>
        <a:defRPr sz="3100" kern="1200">
          <a:solidFill>
            <a:schemeClr val="tx1"/>
          </a:solidFill>
          <a:latin typeface="+mn-lt"/>
          <a:ea typeface="+mn-ea"/>
          <a:cs typeface="+mn-cs"/>
        </a:defRPr>
      </a:lvl2pPr>
      <a:lvl3pPr marL="1271702" indent="-254340" algn="l" defTabSz="1017361" rtl="0" eaLnBrk="1" latinLnBrk="0" hangingPunct="1">
        <a:spcBef>
          <a:spcPct val="20000"/>
        </a:spcBef>
        <a:buFont typeface="Arial" pitchFamily="34" charset="0"/>
        <a:buChar char="•"/>
        <a:defRPr sz="2700" kern="1200">
          <a:solidFill>
            <a:schemeClr val="tx1"/>
          </a:solidFill>
          <a:latin typeface="+mn-lt"/>
          <a:ea typeface="+mn-ea"/>
          <a:cs typeface="+mn-cs"/>
        </a:defRPr>
      </a:lvl3pPr>
      <a:lvl4pPr marL="1780383" indent="-254340" algn="l" defTabSz="1017361" rtl="0" eaLnBrk="1" latinLnBrk="0" hangingPunct="1">
        <a:spcBef>
          <a:spcPct val="20000"/>
        </a:spcBef>
        <a:buFont typeface="Arial" pitchFamily="34" charset="0"/>
        <a:buChar char="–"/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289063" indent="-254340" algn="l" defTabSz="1017361" rtl="0" eaLnBrk="1" latinLnBrk="0" hangingPunct="1">
        <a:spcBef>
          <a:spcPct val="20000"/>
        </a:spcBef>
        <a:buFont typeface="Arial" pitchFamily="34" charset="0"/>
        <a:buChar char="»"/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2797744" indent="-254340" algn="l" defTabSz="1017361" rtl="0" eaLnBrk="1" latinLnBrk="0" hangingPunct="1">
        <a:spcBef>
          <a:spcPct val="20000"/>
        </a:spcBef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306425" indent="-254340" algn="l" defTabSz="1017361" rtl="0" eaLnBrk="1" latinLnBrk="0" hangingPunct="1">
        <a:spcBef>
          <a:spcPct val="20000"/>
        </a:spcBef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3815105" indent="-254340" algn="l" defTabSz="1017361" rtl="0" eaLnBrk="1" latinLnBrk="0" hangingPunct="1">
        <a:spcBef>
          <a:spcPct val="20000"/>
        </a:spcBef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323786" indent="-254340" algn="l" defTabSz="1017361" rtl="0" eaLnBrk="1" latinLnBrk="0" hangingPunct="1">
        <a:spcBef>
          <a:spcPct val="20000"/>
        </a:spcBef>
        <a:buFont typeface="Arial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508681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17361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526042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34723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43404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52084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560765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4069446" algn="l" defTabSz="1017361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5.jpeg"/><Relationship Id="rId3" Type="http://schemas.openxmlformats.org/officeDocument/2006/relationships/hyperlink" Target="mailto:info@Rodiko.com" TargetMode="External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4.png"/><Relationship Id="rId2" Type="http://schemas.openxmlformats.org/officeDocument/2006/relationships/hyperlink" Target="http://www.aestelecom.nl/" TargetMode="External"/><Relationship Id="rId16" Type="http://schemas.openxmlformats.org/officeDocument/2006/relationships/image" Target="../media/image13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5" Type="http://schemas.openxmlformats.org/officeDocument/2006/relationships/image" Target="../media/image2.png"/><Relationship Id="rId15" Type="http://schemas.openxmlformats.org/officeDocument/2006/relationships/image" Target="../media/image12.png"/><Relationship Id="rId10" Type="http://schemas.openxmlformats.org/officeDocument/2006/relationships/image" Target="../media/image7.png"/><Relationship Id="rId19" Type="http://schemas.openxmlformats.org/officeDocument/2006/relationships/image" Target="../media/image16.png"/><Relationship Id="rId4" Type="http://schemas.openxmlformats.org/officeDocument/2006/relationships/image" Target="../media/image1.png"/><Relationship Id="rId9" Type="http://schemas.openxmlformats.org/officeDocument/2006/relationships/image" Target="../media/image6.png"/><Relationship Id="rId1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hyperlink" Target="mailto:info@rodiko.com" TargetMode="External"/><Relationship Id="rId7" Type="http://schemas.openxmlformats.org/officeDocument/2006/relationships/image" Target="../media/image5.png"/><Relationship Id="rId2" Type="http://schemas.openxmlformats.org/officeDocument/2006/relationships/hyperlink" Target="http://www.aestelecom.nl/" TargetMode="Externa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10" Type="http://schemas.openxmlformats.org/officeDocument/2006/relationships/image" Target="../media/image15.jpeg"/><Relationship Id="rId4" Type="http://schemas.openxmlformats.org/officeDocument/2006/relationships/image" Target="../media/image1.png"/><Relationship Id="rId9" Type="http://schemas.openxmlformats.org/officeDocument/2006/relationships/image" Target="../media/image16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13" Type="http://schemas.openxmlformats.org/officeDocument/2006/relationships/image" Target="../media/image11.png"/><Relationship Id="rId18" Type="http://schemas.openxmlformats.org/officeDocument/2006/relationships/image" Target="../media/image15.jpeg"/><Relationship Id="rId3" Type="http://schemas.openxmlformats.org/officeDocument/2006/relationships/hyperlink" Target="mailto:info@Rodiko.com" TargetMode="External"/><Relationship Id="rId7" Type="http://schemas.openxmlformats.org/officeDocument/2006/relationships/image" Target="../media/image9.png"/><Relationship Id="rId12" Type="http://schemas.openxmlformats.org/officeDocument/2006/relationships/image" Target="../media/image18.png"/><Relationship Id="rId17" Type="http://schemas.openxmlformats.org/officeDocument/2006/relationships/image" Target="../media/image2.png"/><Relationship Id="rId2" Type="http://schemas.openxmlformats.org/officeDocument/2006/relationships/hyperlink" Target="http://www.aestelecom.nl/" TargetMode="External"/><Relationship Id="rId16" Type="http://schemas.openxmlformats.org/officeDocument/2006/relationships/image" Target="../media/image20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7.png"/><Relationship Id="rId11" Type="http://schemas.openxmlformats.org/officeDocument/2006/relationships/image" Target="../media/image7.png"/><Relationship Id="rId5" Type="http://schemas.openxmlformats.org/officeDocument/2006/relationships/image" Target="../media/image6.png"/><Relationship Id="rId15" Type="http://schemas.microsoft.com/office/2007/relationships/hdphoto" Target="../media/hdphoto1.wdp"/><Relationship Id="rId10" Type="http://schemas.openxmlformats.org/officeDocument/2006/relationships/image" Target="../media/image8.png"/><Relationship Id="rId19" Type="http://schemas.openxmlformats.org/officeDocument/2006/relationships/image" Target="../media/image16.png"/><Relationship Id="rId4" Type="http://schemas.openxmlformats.org/officeDocument/2006/relationships/image" Target="../media/image5.png"/><Relationship Id="rId9" Type="http://schemas.openxmlformats.org/officeDocument/2006/relationships/image" Target="../media/image12.png"/><Relationship Id="rId14" Type="http://schemas.openxmlformats.org/officeDocument/2006/relationships/image" Target="../media/image19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hyperlink" Target="mailto:info@Rodiko.com" TargetMode="External"/><Relationship Id="rId7" Type="http://schemas.openxmlformats.org/officeDocument/2006/relationships/image" Target="../media/image13.png"/><Relationship Id="rId2" Type="http://schemas.openxmlformats.org/officeDocument/2006/relationships/hyperlink" Target="http://www.aestelecom.nl/" TargetMode="Externa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10" Type="http://schemas.openxmlformats.org/officeDocument/2006/relationships/image" Target="../media/image16.png"/><Relationship Id="rId4" Type="http://schemas.openxmlformats.org/officeDocument/2006/relationships/image" Target="../media/image1.png"/><Relationship Id="rId9" Type="http://schemas.openxmlformats.org/officeDocument/2006/relationships/image" Target="../media/image1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E86BBA2F-D27C-4DF9-8F28-6AE7B8E2EF71}"/>
              </a:ext>
            </a:extLst>
          </p:cNvPr>
          <p:cNvSpPr/>
          <p:nvPr/>
        </p:nvSpPr>
        <p:spPr>
          <a:xfrm rot="16200000">
            <a:off x="-604495" y="2299237"/>
            <a:ext cx="8765177" cy="7556188"/>
          </a:xfrm>
          <a:prstGeom prst="triangle">
            <a:avLst>
              <a:gd name="adj" fmla="val 0"/>
            </a:avLst>
          </a:prstGeom>
          <a:solidFill>
            <a:srgbClr val="EAEAE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DC7D3684-8050-4DED-803A-A14CBCA7E9D5}"/>
              </a:ext>
            </a:extLst>
          </p:cNvPr>
          <p:cNvCxnSpPr>
            <a:cxnSpLocks/>
          </p:cNvCxnSpPr>
          <p:nvPr/>
        </p:nvCxnSpPr>
        <p:spPr>
          <a:xfrm>
            <a:off x="598437" y="9937255"/>
            <a:ext cx="6178371" cy="0"/>
          </a:xfrm>
          <a:prstGeom prst="line">
            <a:avLst/>
          </a:prstGeom>
          <a:ln w="3175">
            <a:solidFill>
              <a:srgbClr val="C00000"/>
            </a:solidFill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93FF59EC-823C-456C-B2D8-63E4B4E281FE}"/>
              </a:ext>
            </a:extLst>
          </p:cNvPr>
          <p:cNvSpPr txBox="1"/>
          <p:nvPr/>
        </p:nvSpPr>
        <p:spPr>
          <a:xfrm>
            <a:off x="507949" y="10003207"/>
            <a:ext cx="196033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2"/>
              </a:rPr>
              <a:t>www.aestelecom.nl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55EAE7DA-B029-426C-880E-E7DEC80EEDEB}"/>
              </a:ext>
            </a:extLst>
          </p:cNvPr>
          <p:cNvSpPr txBox="1"/>
          <p:nvPr/>
        </p:nvSpPr>
        <p:spPr>
          <a:xfrm>
            <a:off x="4894725" y="10003207"/>
            <a:ext cx="2063712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3"/>
              </a:rPr>
              <a:t>info@Rodiko.com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CD0983F-AD72-411F-B993-2668BFB67A65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91" r="27141"/>
          <a:stretch/>
        </p:blipFill>
        <p:spPr>
          <a:xfrm>
            <a:off x="555390" y="2639577"/>
            <a:ext cx="1232923" cy="1823962"/>
          </a:xfrm>
          <a:prstGeom prst="rect">
            <a:avLst/>
          </a:prstGeom>
        </p:spPr>
      </p:pic>
      <p:pic>
        <p:nvPicPr>
          <p:cNvPr id="44" name="Picture 43">
            <a:extLst>
              <a:ext uri="{FF2B5EF4-FFF2-40B4-BE49-F238E27FC236}">
                <a16:creationId xmlns:a16="http://schemas.microsoft.com/office/drawing/2014/main" id="{6A635C57-4771-4331-BC1E-0230AF5F5015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737450" y="2948826"/>
            <a:ext cx="910616" cy="1273866"/>
          </a:xfrm>
          <a:prstGeom prst="rect">
            <a:avLst/>
          </a:prstGeom>
        </p:spPr>
      </p:pic>
      <p:pic>
        <p:nvPicPr>
          <p:cNvPr id="69" name="Picture 68">
            <a:extLst>
              <a:ext uri="{FF2B5EF4-FFF2-40B4-BE49-F238E27FC236}">
                <a16:creationId xmlns:a16="http://schemas.microsoft.com/office/drawing/2014/main" id="{DC23D5D1-E89C-4BA7-8AD6-56ACE8B96425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55" t="6062" r="36927" b="6538"/>
          <a:stretch/>
        </p:blipFill>
        <p:spPr>
          <a:xfrm>
            <a:off x="2059460" y="1953271"/>
            <a:ext cx="1232923" cy="2904288"/>
          </a:xfrm>
          <a:prstGeom prst="rect">
            <a:avLst/>
          </a:prstGeom>
        </p:spPr>
      </p:pic>
      <p:pic>
        <p:nvPicPr>
          <p:cNvPr id="96" name="Picture 95">
            <a:extLst>
              <a:ext uri="{FF2B5EF4-FFF2-40B4-BE49-F238E27FC236}">
                <a16:creationId xmlns:a16="http://schemas.microsoft.com/office/drawing/2014/main" id="{612DC8BA-EBA5-407C-A937-2C5E1814D0C6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121" t="5195" r="39379" b="4863"/>
          <a:stretch/>
        </p:blipFill>
        <p:spPr>
          <a:xfrm>
            <a:off x="3576460" y="1196543"/>
            <a:ext cx="1446154" cy="4483774"/>
          </a:xfrm>
          <a:prstGeom prst="rect">
            <a:avLst/>
          </a:prstGeom>
        </p:spPr>
      </p:pic>
      <p:pic>
        <p:nvPicPr>
          <p:cNvPr id="97" name="Picture 96">
            <a:extLst>
              <a:ext uri="{FF2B5EF4-FFF2-40B4-BE49-F238E27FC236}">
                <a16:creationId xmlns:a16="http://schemas.microsoft.com/office/drawing/2014/main" id="{54D07BA1-AD1F-4346-9847-EC869975A3A2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17" r="31134"/>
          <a:stretch/>
        </p:blipFill>
        <p:spPr>
          <a:xfrm>
            <a:off x="3797756" y="1407155"/>
            <a:ext cx="959077" cy="1518580"/>
          </a:xfrm>
          <a:prstGeom prst="rect">
            <a:avLst/>
          </a:prstGeom>
        </p:spPr>
      </p:pic>
      <p:pic>
        <p:nvPicPr>
          <p:cNvPr id="99" name="Picture 98">
            <a:extLst>
              <a:ext uri="{FF2B5EF4-FFF2-40B4-BE49-F238E27FC236}">
                <a16:creationId xmlns:a16="http://schemas.microsoft.com/office/drawing/2014/main" id="{AAE9B99C-D755-4FEB-9F46-66356C3184FF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3802749" y="4105126"/>
            <a:ext cx="887290" cy="1260787"/>
          </a:xfrm>
          <a:prstGeom prst="rect">
            <a:avLst/>
          </a:prstGeom>
        </p:spPr>
      </p:pic>
      <p:pic>
        <p:nvPicPr>
          <p:cNvPr id="100" name="Picture 99">
            <a:extLst>
              <a:ext uri="{FF2B5EF4-FFF2-40B4-BE49-F238E27FC236}">
                <a16:creationId xmlns:a16="http://schemas.microsoft.com/office/drawing/2014/main" id="{56D204F1-5979-4FA4-87AD-F4CBB54AA280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3804196" y="2778388"/>
            <a:ext cx="887290" cy="1260787"/>
          </a:xfrm>
          <a:prstGeom prst="rect">
            <a:avLst/>
          </a:prstGeom>
        </p:spPr>
      </p:pic>
      <p:pic>
        <p:nvPicPr>
          <p:cNvPr id="46" name="Picture 45">
            <a:extLst>
              <a:ext uri="{FF2B5EF4-FFF2-40B4-BE49-F238E27FC236}">
                <a16:creationId xmlns:a16="http://schemas.microsoft.com/office/drawing/2014/main" id="{8816449F-EF05-433B-8826-95D9784B6738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2220613" y="2161312"/>
            <a:ext cx="910616" cy="1273866"/>
          </a:xfrm>
          <a:prstGeom prst="rect">
            <a:avLst/>
          </a:prstGeom>
        </p:spPr>
      </p:pic>
      <p:pic>
        <p:nvPicPr>
          <p:cNvPr id="49" name="Picture 48">
            <a:extLst>
              <a:ext uri="{FF2B5EF4-FFF2-40B4-BE49-F238E27FC236}">
                <a16:creationId xmlns:a16="http://schemas.microsoft.com/office/drawing/2014/main" id="{A2C486ED-1989-4C34-A7FC-00576CD12F55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193" t="5558" r="27899" b="4617"/>
          <a:stretch/>
        </p:blipFill>
        <p:spPr>
          <a:xfrm>
            <a:off x="2171567" y="3435178"/>
            <a:ext cx="962352" cy="1275067"/>
          </a:xfrm>
          <a:prstGeom prst="rect">
            <a:avLst/>
          </a:prstGeom>
        </p:spPr>
      </p:pic>
      <p:pic>
        <p:nvPicPr>
          <p:cNvPr id="50" name="Picture 49">
            <a:extLst>
              <a:ext uri="{FF2B5EF4-FFF2-40B4-BE49-F238E27FC236}">
                <a16:creationId xmlns:a16="http://schemas.microsoft.com/office/drawing/2014/main" id="{431566B9-464B-4CE8-8DAD-232D9FF8CF55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121" t="5195" r="39379" b="4863"/>
          <a:stretch/>
        </p:blipFill>
        <p:spPr>
          <a:xfrm>
            <a:off x="5376071" y="1196543"/>
            <a:ext cx="1446154" cy="4483774"/>
          </a:xfrm>
          <a:prstGeom prst="rect">
            <a:avLst/>
          </a:prstGeom>
        </p:spPr>
      </p:pic>
      <p:pic>
        <p:nvPicPr>
          <p:cNvPr id="52" name="Picture 51">
            <a:extLst>
              <a:ext uri="{FF2B5EF4-FFF2-40B4-BE49-F238E27FC236}">
                <a16:creationId xmlns:a16="http://schemas.microsoft.com/office/drawing/2014/main" id="{5036BCFA-8B53-424B-84CF-C558FA1A8087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5643840" y="1521824"/>
            <a:ext cx="910616" cy="1273866"/>
          </a:xfrm>
          <a:prstGeom prst="rect">
            <a:avLst/>
          </a:prstGeom>
        </p:spPr>
      </p:pic>
      <p:pic>
        <p:nvPicPr>
          <p:cNvPr id="56" name="Picture 55">
            <a:extLst>
              <a:ext uri="{FF2B5EF4-FFF2-40B4-BE49-F238E27FC236}">
                <a16:creationId xmlns:a16="http://schemas.microsoft.com/office/drawing/2014/main" id="{96512D7F-A827-42FC-9D88-18CD74E3D9B8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696" t="2529" r="24553" b="7218"/>
          <a:stretch/>
        </p:blipFill>
        <p:spPr>
          <a:xfrm>
            <a:off x="5643840" y="4166718"/>
            <a:ext cx="862184" cy="1228889"/>
          </a:xfrm>
          <a:prstGeom prst="rect">
            <a:avLst/>
          </a:prstGeom>
        </p:spPr>
      </p:pic>
      <p:pic>
        <p:nvPicPr>
          <p:cNvPr id="58" name="Picture 57">
            <a:extLst>
              <a:ext uri="{FF2B5EF4-FFF2-40B4-BE49-F238E27FC236}">
                <a16:creationId xmlns:a16="http://schemas.microsoft.com/office/drawing/2014/main" id="{F65541AB-0BA8-4FEB-A18D-91941EC194FB}"/>
              </a:ext>
            </a:extLst>
          </p:cNvPr>
          <p:cNvPicPr>
            <a:picLocks noChangeAspect="1"/>
          </p:cNvPicPr>
          <p:nvPr/>
        </p:nvPicPr>
        <p:blipFill rotWithShape="1"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778" r="25870"/>
          <a:stretch/>
        </p:blipFill>
        <p:spPr>
          <a:xfrm>
            <a:off x="5572275" y="2706222"/>
            <a:ext cx="982181" cy="1531781"/>
          </a:xfrm>
          <a:prstGeom prst="rect">
            <a:avLst/>
          </a:prstGeom>
        </p:spPr>
      </p:pic>
      <p:pic>
        <p:nvPicPr>
          <p:cNvPr id="60" name="Picture 59">
            <a:extLst>
              <a:ext uri="{FF2B5EF4-FFF2-40B4-BE49-F238E27FC236}">
                <a16:creationId xmlns:a16="http://schemas.microsoft.com/office/drawing/2014/main" id="{CF954E57-AC45-4ADD-BA8E-12279ADE365F}"/>
              </a:ext>
            </a:extLst>
          </p:cNvPr>
          <p:cNvPicPr>
            <a:picLocks noChangeAspect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98" t="3616" r="26487" b="5000"/>
          <a:stretch/>
        </p:blipFill>
        <p:spPr>
          <a:xfrm>
            <a:off x="4032262" y="6141792"/>
            <a:ext cx="2238800" cy="3114794"/>
          </a:xfrm>
          <a:prstGeom prst="rect">
            <a:avLst/>
          </a:prstGeom>
        </p:spPr>
      </p:pic>
      <p:pic>
        <p:nvPicPr>
          <p:cNvPr id="71" name="Picture 70">
            <a:extLst>
              <a:ext uri="{FF2B5EF4-FFF2-40B4-BE49-F238E27FC236}">
                <a16:creationId xmlns:a16="http://schemas.microsoft.com/office/drawing/2014/main" id="{D617AB19-16F0-4E5B-A0D2-CEA5B5AFB688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4210638" y="6425323"/>
            <a:ext cx="910616" cy="1273866"/>
          </a:xfrm>
          <a:prstGeom prst="rect">
            <a:avLst/>
          </a:prstGeom>
        </p:spPr>
      </p:pic>
      <p:pic>
        <p:nvPicPr>
          <p:cNvPr id="73" name="Picture 72">
            <a:extLst>
              <a:ext uri="{FF2B5EF4-FFF2-40B4-BE49-F238E27FC236}">
                <a16:creationId xmlns:a16="http://schemas.microsoft.com/office/drawing/2014/main" id="{3FA1788B-30F5-40E6-90D0-99708AF92C91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5120238" y="6415734"/>
            <a:ext cx="887290" cy="1260787"/>
          </a:xfrm>
          <a:prstGeom prst="rect">
            <a:avLst/>
          </a:prstGeom>
        </p:spPr>
      </p:pic>
      <p:pic>
        <p:nvPicPr>
          <p:cNvPr id="74" name="Picture 73">
            <a:extLst>
              <a:ext uri="{FF2B5EF4-FFF2-40B4-BE49-F238E27FC236}">
                <a16:creationId xmlns:a16="http://schemas.microsoft.com/office/drawing/2014/main" id="{B831B662-D518-45CE-9603-BE71521B7D9C}"/>
              </a:ext>
            </a:extLst>
          </p:cNvPr>
          <p:cNvPicPr>
            <a:picLocks noChangeAspect="1"/>
          </p:cNvPicPr>
          <p:nvPr/>
        </p:nvPicPr>
        <p:blipFill rotWithShape="1"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25" t="9811" r="33186" b="9303"/>
          <a:stretch/>
        </p:blipFill>
        <p:spPr>
          <a:xfrm>
            <a:off x="5142017" y="7822777"/>
            <a:ext cx="860516" cy="1214645"/>
          </a:xfrm>
          <a:prstGeom prst="rect">
            <a:avLst/>
          </a:prstGeom>
        </p:spPr>
      </p:pic>
      <p:pic>
        <p:nvPicPr>
          <p:cNvPr id="75" name="Picture 74">
            <a:extLst>
              <a:ext uri="{FF2B5EF4-FFF2-40B4-BE49-F238E27FC236}">
                <a16:creationId xmlns:a16="http://schemas.microsoft.com/office/drawing/2014/main" id="{32D550D7-B36B-48EC-81B1-9C0E252E10B3}"/>
              </a:ext>
            </a:extLst>
          </p:cNvPr>
          <p:cNvPicPr>
            <a:picLocks noChangeAspect="1"/>
          </p:cNvPicPr>
          <p:nvPr/>
        </p:nvPicPr>
        <p:blipFill rotWithShape="1"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953" t="10309" r="25398" b="10735"/>
          <a:stretch/>
        </p:blipFill>
        <p:spPr>
          <a:xfrm>
            <a:off x="4212641" y="7699189"/>
            <a:ext cx="962351" cy="1343482"/>
          </a:xfrm>
          <a:prstGeom prst="rect">
            <a:avLst/>
          </a:prstGeom>
        </p:spPr>
      </p:pic>
      <p:pic>
        <p:nvPicPr>
          <p:cNvPr id="78" name="Picture 77">
            <a:extLst>
              <a:ext uri="{FF2B5EF4-FFF2-40B4-BE49-F238E27FC236}">
                <a16:creationId xmlns:a16="http://schemas.microsoft.com/office/drawing/2014/main" id="{3D64F8BB-41C4-4ECC-86E5-B81E387F7E23}"/>
              </a:ext>
            </a:extLst>
          </p:cNvPr>
          <p:cNvPicPr>
            <a:picLocks noChangeAspect="1"/>
          </p:cNvPicPr>
          <p:nvPr/>
        </p:nvPicPr>
        <p:blipFill rotWithShape="1"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973" t="5607" r="33976" b="4938"/>
          <a:stretch/>
        </p:blipFill>
        <p:spPr>
          <a:xfrm>
            <a:off x="876107" y="5293815"/>
            <a:ext cx="2232229" cy="4402593"/>
          </a:xfrm>
          <a:prstGeom prst="rect">
            <a:avLst/>
          </a:prstGeom>
        </p:spPr>
      </p:pic>
      <p:pic>
        <p:nvPicPr>
          <p:cNvPr id="79" name="Picture 78">
            <a:extLst>
              <a:ext uri="{FF2B5EF4-FFF2-40B4-BE49-F238E27FC236}">
                <a16:creationId xmlns:a16="http://schemas.microsoft.com/office/drawing/2014/main" id="{33BBC86C-B0D5-4389-AB46-61CD475E778F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17" r="31134"/>
          <a:stretch/>
        </p:blipFill>
        <p:spPr>
          <a:xfrm>
            <a:off x="1069290" y="5468477"/>
            <a:ext cx="967963" cy="1532651"/>
          </a:xfrm>
          <a:prstGeom prst="rect">
            <a:avLst/>
          </a:prstGeom>
        </p:spPr>
      </p:pic>
      <p:pic>
        <p:nvPicPr>
          <p:cNvPr id="86" name="Picture 85">
            <a:extLst>
              <a:ext uri="{FF2B5EF4-FFF2-40B4-BE49-F238E27FC236}">
                <a16:creationId xmlns:a16="http://schemas.microsoft.com/office/drawing/2014/main" id="{55ECFF79-819A-411D-AE9F-906D3A928997}"/>
              </a:ext>
            </a:extLst>
          </p:cNvPr>
          <p:cNvPicPr>
            <a:picLocks noChangeAspect="1"/>
          </p:cNvPicPr>
          <p:nvPr/>
        </p:nvPicPr>
        <p:blipFill rotWithShape="1"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48" r="25363"/>
          <a:stretch/>
        </p:blipFill>
        <p:spPr>
          <a:xfrm>
            <a:off x="1136929" y="6842020"/>
            <a:ext cx="837236" cy="1326699"/>
          </a:xfrm>
          <a:prstGeom prst="rect">
            <a:avLst/>
          </a:prstGeom>
        </p:spPr>
      </p:pic>
      <p:pic>
        <p:nvPicPr>
          <p:cNvPr id="87" name="Picture 86">
            <a:extLst>
              <a:ext uri="{FF2B5EF4-FFF2-40B4-BE49-F238E27FC236}">
                <a16:creationId xmlns:a16="http://schemas.microsoft.com/office/drawing/2014/main" id="{254C5571-6CB9-4D03-B1BE-DB7B6CAAC54D}"/>
              </a:ext>
            </a:extLst>
          </p:cNvPr>
          <p:cNvPicPr>
            <a:picLocks noChangeAspect="1"/>
          </p:cNvPicPr>
          <p:nvPr/>
        </p:nvPicPr>
        <p:blipFill rotWithShape="1"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48" r="25363"/>
          <a:stretch/>
        </p:blipFill>
        <p:spPr>
          <a:xfrm>
            <a:off x="1125434" y="8168719"/>
            <a:ext cx="837236" cy="1326699"/>
          </a:xfrm>
          <a:prstGeom prst="rect">
            <a:avLst/>
          </a:prstGeom>
        </p:spPr>
      </p:pic>
      <p:pic>
        <p:nvPicPr>
          <p:cNvPr id="92" name="Picture 91">
            <a:extLst>
              <a:ext uri="{FF2B5EF4-FFF2-40B4-BE49-F238E27FC236}">
                <a16:creationId xmlns:a16="http://schemas.microsoft.com/office/drawing/2014/main" id="{1FA80087-97A0-4382-BC2A-E3E14FAA6E98}"/>
              </a:ext>
            </a:extLst>
          </p:cNvPr>
          <p:cNvPicPr>
            <a:picLocks noChangeAspect="1"/>
          </p:cNvPicPr>
          <p:nvPr/>
        </p:nvPicPr>
        <p:blipFill rotWithShape="1"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48" r="25363"/>
          <a:stretch/>
        </p:blipFill>
        <p:spPr>
          <a:xfrm>
            <a:off x="2077532" y="8171594"/>
            <a:ext cx="837236" cy="1326699"/>
          </a:xfrm>
          <a:prstGeom prst="rect">
            <a:avLst/>
          </a:prstGeom>
        </p:spPr>
      </p:pic>
      <p:pic>
        <p:nvPicPr>
          <p:cNvPr id="93" name="Picture 92">
            <a:extLst>
              <a:ext uri="{FF2B5EF4-FFF2-40B4-BE49-F238E27FC236}">
                <a16:creationId xmlns:a16="http://schemas.microsoft.com/office/drawing/2014/main" id="{434560DF-0CB0-437A-8840-8CDA45B2EE00}"/>
              </a:ext>
            </a:extLst>
          </p:cNvPr>
          <p:cNvPicPr>
            <a:picLocks noChangeAspect="1"/>
          </p:cNvPicPr>
          <p:nvPr/>
        </p:nvPicPr>
        <p:blipFill rotWithShape="1"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48" r="25363"/>
          <a:stretch/>
        </p:blipFill>
        <p:spPr>
          <a:xfrm>
            <a:off x="2064015" y="6842020"/>
            <a:ext cx="837236" cy="1326699"/>
          </a:xfrm>
          <a:prstGeom prst="rect">
            <a:avLst/>
          </a:prstGeom>
        </p:spPr>
      </p:pic>
      <p:pic>
        <p:nvPicPr>
          <p:cNvPr id="98" name="Picture 97">
            <a:extLst>
              <a:ext uri="{FF2B5EF4-FFF2-40B4-BE49-F238E27FC236}">
                <a16:creationId xmlns:a16="http://schemas.microsoft.com/office/drawing/2014/main" id="{E5087C3A-5530-426C-A9FB-DFC35EE363CD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1995862" y="5550906"/>
            <a:ext cx="887290" cy="1260787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4DB1A88D-598A-4A5E-A888-CC506D47D017}"/>
              </a:ext>
            </a:extLst>
          </p:cNvPr>
          <p:cNvSpPr/>
          <p:nvPr/>
        </p:nvSpPr>
        <p:spPr>
          <a:xfrm>
            <a:off x="-3488" y="4710245"/>
            <a:ext cx="7563163" cy="1365588"/>
          </a:xfrm>
          <a:prstGeom prst="rect">
            <a:avLst/>
          </a:prstGeom>
          <a:solidFill>
            <a:schemeClr val="bg1">
              <a:lumMod val="85000"/>
              <a:alpha val="6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BE08BA3-41E5-4DC0-9CCD-8E0D3A2419C6}"/>
              </a:ext>
            </a:extLst>
          </p:cNvPr>
          <p:cNvSpPr txBox="1"/>
          <p:nvPr/>
        </p:nvSpPr>
        <p:spPr>
          <a:xfrm>
            <a:off x="16175" y="4967964"/>
            <a:ext cx="754001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5400" b="1" dirty="0" err="1">
                <a:latin typeface="AvantGarde Bk BT" panose="020B0402020202020204" pitchFamily="34" charset="0"/>
              </a:rPr>
              <a:t>Modulaire</a:t>
            </a:r>
            <a:r>
              <a:rPr lang="en-GB" sz="5400" b="1" dirty="0">
                <a:latin typeface="AvantGarde Bk BT" panose="020B0402020202020204" pitchFamily="34" charset="0"/>
              </a:rPr>
              <a:t> gsm intercom  </a:t>
            </a:r>
          </a:p>
        </p:txBody>
      </p:sp>
      <p:pic>
        <p:nvPicPr>
          <p:cNvPr id="40" name="Picture 25">
            <a:extLst>
              <a:ext uri="{FF2B5EF4-FFF2-40B4-BE49-F238E27FC236}">
                <a16:creationId xmlns:a16="http://schemas.microsoft.com/office/drawing/2014/main" id="{7D532004-DE1A-4D39-BFD9-1ABC9769FB7E}"/>
              </a:ext>
            </a:extLst>
          </p:cNvPr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1327" y="361951"/>
            <a:ext cx="1081890" cy="566603"/>
          </a:xfrm>
          <a:prstGeom prst="rect">
            <a:avLst/>
          </a:prstGeom>
        </p:spPr>
      </p:pic>
      <p:pic>
        <p:nvPicPr>
          <p:cNvPr id="42" name="Afbeelding 41">
            <a:extLst>
              <a:ext uri="{FF2B5EF4-FFF2-40B4-BE49-F238E27FC236}">
                <a16:creationId xmlns:a16="http://schemas.microsoft.com/office/drawing/2014/main" id="{103F075C-8D66-499C-960E-BB9EA8CAD61F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4156" y="190491"/>
            <a:ext cx="1504950" cy="714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130208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E86BBA2F-D27C-4DF9-8F28-6AE7B8E2EF71}"/>
              </a:ext>
            </a:extLst>
          </p:cNvPr>
          <p:cNvSpPr/>
          <p:nvPr/>
        </p:nvSpPr>
        <p:spPr>
          <a:xfrm rot="16200000">
            <a:off x="-647626" y="2278718"/>
            <a:ext cx="8765177" cy="7556188"/>
          </a:xfrm>
          <a:prstGeom prst="triangle">
            <a:avLst>
              <a:gd name="adj" fmla="val 0"/>
            </a:avLst>
          </a:prstGeom>
          <a:solidFill>
            <a:srgbClr val="EAEAE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DC7D3684-8050-4DED-803A-A14CBCA7E9D5}"/>
              </a:ext>
            </a:extLst>
          </p:cNvPr>
          <p:cNvCxnSpPr>
            <a:cxnSpLocks/>
          </p:cNvCxnSpPr>
          <p:nvPr/>
        </p:nvCxnSpPr>
        <p:spPr>
          <a:xfrm>
            <a:off x="598437" y="9937255"/>
            <a:ext cx="6178371" cy="0"/>
          </a:xfrm>
          <a:prstGeom prst="line">
            <a:avLst/>
          </a:prstGeom>
          <a:ln w="3175">
            <a:solidFill>
              <a:srgbClr val="C00000"/>
            </a:solidFill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93FF59EC-823C-456C-B2D8-63E4B4E281FE}"/>
              </a:ext>
            </a:extLst>
          </p:cNvPr>
          <p:cNvSpPr txBox="1"/>
          <p:nvPr/>
        </p:nvSpPr>
        <p:spPr>
          <a:xfrm>
            <a:off x="507949" y="10003207"/>
            <a:ext cx="196033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2"/>
              </a:rPr>
              <a:t>www.aestelecom.nl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55EAE7DA-B029-426C-880E-E7DEC80EEDEB}"/>
              </a:ext>
            </a:extLst>
          </p:cNvPr>
          <p:cNvSpPr txBox="1"/>
          <p:nvPr/>
        </p:nvSpPr>
        <p:spPr>
          <a:xfrm>
            <a:off x="4894725" y="10003207"/>
            <a:ext cx="2063712" cy="5770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3"/>
              </a:rPr>
              <a:t>info@rodiko.com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CD0983F-AD72-411F-B993-2668BFB67A65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91" r="27141"/>
          <a:stretch/>
        </p:blipFill>
        <p:spPr>
          <a:xfrm>
            <a:off x="507949" y="1322541"/>
            <a:ext cx="1232923" cy="1823962"/>
          </a:xfrm>
          <a:prstGeom prst="rect">
            <a:avLst/>
          </a:prstGeom>
        </p:spPr>
      </p:pic>
      <p:pic>
        <p:nvPicPr>
          <p:cNvPr id="44" name="Picture 43">
            <a:extLst>
              <a:ext uri="{FF2B5EF4-FFF2-40B4-BE49-F238E27FC236}">
                <a16:creationId xmlns:a16="http://schemas.microsoft.com/office/drawing/2014/main" id="{6A635C57-4771-4331-BC1E-0230AF5F5015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690009" y="1631790"/>
            <a:ext cx="910616" cy="1273866"/>
          </a:xfrm>
          <a:prstGeom prst="rect">
            <a:avLst/>
          </a:prstGeom>
        </p:spPr>
      </p:pic>
      <p:pic>
        <p:nvPicPr>
          <p:cNvPr id="46" name="Picture 45">
            <a:extLst>
              <a:ext uri="{FF2B5EF4-FFF2-40B4-BE49-F238E27FC236}">
                <a16:creationId xmlns:a16="http://schemas.microsoft.com/office/drawing/2014/main" id="{297E1416-2B5E-439B-82B1-C98229291436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4742409" y="1633368"/>
            <a:ext cx="910616" cy="1273866"/>
          </a:xfrm>
          <a:prstGeom prst="rect">
            <a:avLst/>
          </a:prstGeom>
        </p:spPr>
      </p:pic>
      <p:pic>
        <p:nvPicPr>
          <p:cNvPr id="49" name="Picture 48">
            <a:extLst>
              <a:ext uri="{FF2B5EF4-FFF2-40B4-BE49-F238E27FC236}">
                <a16:creationId xmlns:a16="http://schemas.microsoft.com/office/drawing/2014/main" id="{B75EB01E-96EC-4A1A-8D3A-380021467E78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91" r="27141"/>
          <a:stretch/>
        </p:blipFill>
        <p:spPr>
          <a:xfrm>
            <a:off x="2739766" y="1356742"/>
            <a:ext cx="1232923" cy="1823962"/>
          </a:xfrm>
          <a:prstGeom prst="rect">
            <a:avLst/>
          </a:prstGeom>
        </p:spPr>
      </p:pic>
      <p:sp>
        <p:nvSpPr>
          <p:cNvPr id="50" name="TextBox 49">
            <a:extLst>
              <a:ext uri="{FF2B5EF4-FFF2-40B4-BE49-F238E27FC236}">
                <a16:creationId xmlns:a16="http://schemas.microsoft.com/office/drawing/2014/main" id="{4E99B27B-1776-40CF-AA21-BD50EB7398B3}"/>
              </a:ext>
            </a:extLst>
          </p:cNvPr>
          <p:cNvSpPr txBox="1"/>
          <p:nvPr/>
        </p:nvSpPr>
        <p:spPr>
          <a:xfrm>
            <a:off x="2959150" y="3089623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MOD-1X1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905C0136-56B7-4748-93FF-9CB45E01F447}"/>
              </a:ext>
            </a:extLst>
          </p:cNvPr>
          <p:cNvSpPr txBox="1"/>
          <p:nvPr/>
        </p:nvSpPr>
        <p:spPr>
          <a:xfrm>
            <a:off x="4701833" y="3089623"/>
            <a:ext cx="2925507" cy="5679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MOD-PRIME6-1B-4GE </a:t>
            </a:r>
          </a:p>
          <a:p>
            <a:pPr>
              <a:lnSpc>
                <a:spcPct val="150000"/>
              </a:lnSpc>
            </a:pP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52FB73C2-4B47-4BA2-85E4-8EA3A8789C5B}"/>
              </a:ext>
            </a:extLst>
          </p:cNvPr>
          <p:cNvSpPr txBox="1"/>
          <p:nvPr/>
        </p:nvSpPr>
        <p:spPr>
          <a:xfrm>
            <a:off x="1767868" y="1865863"/>
            <a:ext cx="1013539" cy="737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32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=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D3033F9A-51AA-4A3B-A6DA-063B57A87D22}"/>
              </a:ext>
            </a:extLst>
          </p:cNvPr>
          <p:cNvSpPr txBox="1"/>
          <p:nvPr/>
        </p:nvSpPr>
        <p:spPr>
          <a:xfrm>
            <a:off x="3900062" y="1900064"/>
            <a:ext cx="1013539" cy="737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32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+</a:t>
            </a:r>
          </a:p>
        </p:txBody>
      </p:sp>
      <p:pic>
        <p:nvPicPr>
          <p:cNvPr id="61" name="Picture 60">
            <a:extLst>
              <a:ext uri="{FF2B5EF4-FFF2-40B4-BE49-F238E27FC236}">
                <a16:creationId xmlns:a16="http://schemas.microsoft.com/office/drawing/2014/main" id="{BC800F62-902A-49C5-9914-BE203DBA4C2E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55" t="6062" r="36927" b="6538"/>
          <a:stretch/>
        </p:blipFill>
        <p:spPr>
          <a:xfrm>
            <a:off x="507949" y="5842375"/>
            <a:ext cx="1232923" cy="2904288"/>
          </a:xfrm>
          <a:prstGeom prst="rect">
            <a:avLst/>
          </a:prstGeom>
        </p:spPr>
      </p:pic>
      <p:pic>
        <p:nvPicPr>
          <p:cNvPr id="62" name="Picture 61">
            <a:extLst>
              <a:ext uri="{FF2B5EF4-FFF2-40B4-BE49-F238E27FC236}">
                <a16:creationId xmlns:a16="http://schemas.microsoft.com/office/drawing/2014/main" id="{40F0FBE0-D307-45B7-B2E4-177D5C148309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17" r="31134"/>
          <a:stretch/>
        </p:blipFill>
        <p:spPr>
          <a:xfrm>
            <a:off x="655808" y="5944817"/>
            <a:ext cx="941717" cy="1491093"/>
          </a:xfrm>
          <a:prstGeom prst="rect">
            <a:avLst/>
          </a:prstGeom>
        </p:spPr>
      </p:pic>
      <p:pic>
        <p:nvPicPr>
          <p:cNvPr id="65" name="Picture 64">
            <a:extLst>
              <a:ext uri="{FF2B5EF4-FFF2-40B4-BE49-F238E27FC236}">
                <a16:creationId xmlns:a16="http://schemas.microsoft.com/office/drawing/2014/main" id="{5B50C518-7B29-45FB-9473-854D5D5E4B26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661334" y="7285362"/>
            <a:ext cx="887290" cy="1260787"/>
          </a:xfrm>
          <a:prstGeom prst="rect">
            <a:avLst/>
          </a:prstGeom>
        </p:spPr>
      </p:pic>
      <p:pic>
        <p:nvPicPr>
          <p:cNvPr id="68" name="Picture 67">
            <a:extLst>
              <a:ext uri="{FF2B5EF4-FFF2-40B4-BE49-F238E27FC236}">
                <a16:creationId xmlns:a16="http://schemas.microsoft.com/office/drawing/2014/main" id="{F7626186-B72F-41AA-9D13-4D5C7116D95F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55" t="6062" r="36927" b="6538"/>
          <a:stretch/>
        </p:blipFill>
        <p:spPr>
          <a:xfrm>
            <a:off x="2342688" y="5856462"/>
            <a:ext cx="1232923" cy="2904288"/>
          </a:xfrm>
          <a:prstGeom prst="rect">
            <a:avLst/>
          </a:prstGeom>
        </p:spPr>
      </p:pic>
      <p:sp>
        <p:nvSpPr>
          <p:cNvPr id="71" name="TextBox 70">
            <a:extLst>
              <a:ext uri="{FF2B5EF4-FFF2-40B4-BE49-F238E27FC236}">
                <a16:creationId xmlns:a16="http://schemas.microsoft.com/office/drawing/2014/main" id="{388A6A5E-94D9-4F0F-A5BA-FFAD9B63444B}"/>
              </a:ext>
            </a:extLst>
          </p:cNvPr>
          <p:cNvSpPr txBox="1"/>
          <p:nvPr/>
        </p:nvSpPr>
        <p:spPr>
          <a:xfrm>
            <a:off x="1548624" y="6959924"/>
            <a:ext cx="1013539" cy="737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32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=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F4DA418E-9E7D-43E6-B978-31C7138A5BB5}"/>
              </a:ext>
            </a:extLst>
          </p:cNvPr>
          <p:cNvSpPr txBox="1"/>
          <p:nvPr/>
        </p:nvSpPr>
        <p:spPr>
          <a:xfrm>
            <a:off x="3313391" y="6956410"/>
            <a:ext cx="1013539" cy="737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32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+</a:t>
            </a:r>
          </a:p>
        </p:txBody>
      </p:sp>
      <p:pic>
        <p:nvPicPr>
          <p:cNvPr id="74" name="Picture 73">
            <a:extLst>
              <a:ext uri="{FF2B5EF4-FFF2-40B4-BE49-F238E27FC236}">
                <a16:creationId xmlns:a16="http://schemas.microsoft.com/office/drawing/2014/main" id="{0721D6E6-40E2-4B71-8124-9E853558B0FE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17" r="31134"/>
          <a:stretch/>
        </p:blipFill>
        <p:spPr>
          <a:xfrm>
            <a:off x="4010044" y="6654012"/>
            <a:ext cx="941717" cy="1491093"/>
          </a:xfrm>
          <a:prstGeom prst="rect">
            <a:avLst/>
          </a:prstGeom>
        </p:spPr>
      </p:pic>
      <p:pic>
        <p:nvPicPr>
          <p:cNvPr id="75" name="Picture 74">
            <a:extLst>
              <a:ext uri="{FF2B5EF4-FFF2-40B4-BE49-F238E27FC236}">
                <a16:creationId xmlns:a16="http://schemas.microsoft.com/office/drawing/2014/main" id="{1A45A7CC-F6DA-4DF4-8626-9C114B0ED9BB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5521814" y="6694675"/>
            <a:ext cx="887290" cy="1260787"/>
          </a:xfrm>
          <a:prstGeom prst="rect">
            <a:avLst/>
          </a:prstGeom>
        </p:spPr>
      </p:pic>
      <p:sp>
        <p:nvSpPr>
          <p:cNvPr id="78" name="TextBox 77">
            <a:extLst>
              <a:ext uri="{FF2B5EF4-FFF2-40B4-BE49-F238E27FC236}">
                <a16:creationId xmlns:a16="http://schemas.microsoft.com/office/drawing/2014/main" id="{505E961E-EC56-4BA3-B2DE-AC78688C6571}"/>
              </a:ext>
            </a:extLst>
          </p:cNvPr>
          <p:cNvSpPr txBox="1"/>
          <p:nvPr/>
        </p:nvSpPr>
        <p:spPr>
          <a:xfrm>
            <a:off x="4725879" y="6925860"/>
            <a:ext cx="1013539" cy="737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32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+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9AE56EA9-B45F-4D07-9CBD-0791BA3FF94B}"/>
              </a:ext>
            </a:extLst>
          </p:cNvPr>
          <p:cNvSpPr txBox="1"/>
          <p:nvPr/>
        </p:nvSpPr>
        <p:spPr>
          <a:xfrm>
            <a:off x="3734963" y="8053225"/>
            <a:ext cx="2925507" cy="10758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  <a:p>
            <a:pPr>
              <a:lnSpc>
                <a:spcPct val="150000"/>
              </a:lnSpc>
            </a:pP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  <a:p>
            <a:pPr>
              <a:lnSpc>
                <a:spcPct val="150000"/>
              </a:lnSpc>
            </a:pP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MOD-PRIME6-4GE </a:t>
            </a: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177BB54C-4A11-4AF7-A913-58EF063A18BA}"/>
              </a:ext>
            </a:extLst>
          </p:cNvPr>
          <p:cNvSpPr txBox="1"/>
          <p:nvPr/>
        </p:nvSpPr>
        <p:spPr>
          <a:xfrm>
            <a:off x="2516492" y="8811277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MOD-1X2</a:t>
            </a: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57FC93CB-F3E5-4491-8F87-D4FDF4478F23}"/>
              </a:ext>
            </a:extLst>
          </p:cNvPr>
          <p:cNvSpPr txBox="1"/>
          <p:nvPr/>
        </p:nvSpPr>
        <p:spPr>
          <a:xfrm>
            <a:off x="5386194" y="6323293"/>
            <a:ext cx="14504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MOD-PRIME-5B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EF66D81B-5791-4AA7-B875-95434419A63A}"/>
              </a:ext>
            </a:extLst>
          </p:cNvPr>
          <p:cNvSpPr/>
          <p:nvPr/>
        </p:nvSpPr>
        <p:spPr>
          <a:xfrm>
            <a:off x="-1" y="4259163"/>
            <a:ext cx="7563163" cy="1365588"/>
          </a:xfrm>
          <a:prstGeom prst="rect">
            <a:avLst/>
          </a:prstGeom>
          <a:solidFill>
            <a:schemeClr val="bg1">
              <a:lumMod val="85000"/>
              <a:alpha val="6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0518BD4E-765E-4C91-B197-B7CE50800D89}"/>
              </a:ext>
            </a:extLst>
          </p:cNvPr>
          <p:cNvSpPr txBox="1"/>
          <p:nvPr/>
        </p:nvSpPr>
        <p:spPr>
          <a:xfrm>
            <a:off x="-1457325" y="4516882"/>
            <a:ext cx="10404000" cy="864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5400" b="1" dirty="0">
                <a:latin typeface="AvantGarde Bk BT" panose="020B0402020202020204" pitchFamily="34" charset="0"/>
              </a:rPr>
              <a:t> </a:t>
            </a:r>
            <a:r>
              <a:rPr lang="en-GB" sz="5400" b="1" dirty="0" err="1">
                <a:latin typeface="AvantGarde Bk BT" panose="020B0402020202020204" pitchFamily="34" charset="0"/>
              </a:rPr>
              <a:t>Creëer</a:t>
            </a:r>
            <a:r>
              <a:rPr lang="en-GB" sz="5400" b="1" dirty="0">
                <a:latin typeface="AvantGarde Bk BT" panose="020B0402020202020204" pitchFamily="34" charset="0"/>
              </a:rPr>
              <a:t> </a:t>
            </a:r>
            <a:r>
              <a:rPr lang="en-GB" sz="5400" b="1" dirty="0" err="1">
                <a:latin typeface="AvantGarde Bk BT" panose="020B0402020202020204" pitchFamily="34" charset="0"/>
              </a:rPr>
              <a:t>uw</a:t>
            </a:r>
            <a:r>
              <a:rPr lang="en-GB" sz="5400" b="1" dirty="0">
                <a:latin typeface="AvantGarde Bk BT" panose="020B0402020202020204" pitchFamily="34" charset="0"/>
              </a:rPr>
              <a:t> eigen intercom!</a:t>
            </a:r>
          </a:p>
        </p:txBody>
      </p:sp>
      <p:pic>
        <p:nvPicPr>
          <p:cNvPr id="6" name="Afbeelding 5">
            <a:extLst>
              <a:ext uri="{FF2B5EF4-FFF2-40B4-BE49-F238E27FC236}">
                <a16:creationId xmlns:a16="http://schemas.microsoft.com/office/drawing/2014/main" id="{50DB759D-5EF5-4F62-9F1B-6D16FB2F7229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4156" y="190491"/>
            <a:ext cx="1504950" cy="714375"/>
          </a:xfrm>
          <a:prstGeom prst="rect">
            <a:avLst/>
          </a:prstGeom>
        </p:spPr>
      </p:pic>
      <p:pic>
        <p:nvPicPr>
          <p:cNvPr id="39" name="Picture 25">
            <a:extLst>
              <a:ext uri="{FF2B5EF4-FFF2-40B4-BE49-F238E27FC236}">
                <a16:creationId xmlns:a16="http://schemas.microsoft.com/office/drawing/2014/main" id="{9983CE49-B401-4E0C-8945-9AD143E9158D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1327" y="361951"/>
            <a:ext cx="1081890" cy="5666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38493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E86BBA2F-D27C-4DF9-8F28-6AE7B8E2EF71}"/>
              </a:ext>
            </a:extLst>
          </p:cNvPr>
          <p:cNvSpPr/>
          <p:nvPr/>
        </p:nvSpPr>
        <p:spPr>
          <a:xfrm rot="16200000">
            <a:off x="-723360" y="2426142"/>
            <a:ext cx="8765177" cy="7556188"/>
          </a:xfrm>
          <a:prstGeom prst="triangle">
            <a:avLst>
              <a:gd name="adj" fmla="val 0"/>
            </a:avLst>
          </a:prstGeom>
          <a:solidFill>
            <a:srgbClr val="EAEAE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DC7D3684-8050-4DED-803A-A14CBCA7E9D5}"/>
              </a:ext>
            </a:extLst>
          </p:cNvPr>
          <p:cNvCxnSpPr>
            <a:cxnSpLocks/>
          </p:cNvCxnSpPr>
          <p:nvPr/>
        </p:nvCxnSpPr>
        <p:spPr>
          <a:xfrm>
            <a:off x="598437" y="9937255"/>
            <a:ext cx="6178371" cy="0"/>
          </a:xfrm>
          <a:prstGeom prst="line">
            <a:avLst/>
          </a:prstGeom>
          <a:ln w="3175">
            <a:solidFill>
              <a:srgbClr val="C00000"/>
            </a:solidFill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93FF59EC-823C-456C-B2D8-63E4B4E281FE}"/>
              </a:ext>
            </a:extLst>
          </p:cNvPr>
          <p:cNvSpPr txBox="1"/>
          <p:nvPr/>
        </p:nvSpPr>
        <p:spPr>
          <a:xfrm>
            <a:off x="507949" y="10003207"/>
            <a:ext cx="196033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2"/>
              </a:rPr>
              <a:t>www.aestelecom.nl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55EAE7DA-B029-426C-880E-E7DEC80EEDEB}"/>
              </a:ext>
            </a:extLst>
          </p:cNvPr>
          <p:cNvSpPr txBox="1"/>
          <p:nvPr/>
        </p:nvSpPr>
        <p:spPr>
          <a:xfrm>
            <a:off x="4894725" y="10003207"/>
            <a:ext cx="2063712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3"/>
              </a:rPr>
              <a:t>info@Rodiko.com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74" name="Picture 73">
            <a:extLst>
              <a:ext uri="{FF2B5EF4-FFF2-40B4-BE49-F238E27FC236}">
                <a16:creationId xmlns:a16="http://schemas.microsoft.com/office/drawing/2014/main" id="{0721D6E6-40E2-4B71-8124-9E853558B0FE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17" r="31134"/>
          <a:stretch/>
        </p:blipFill>
        <p:spPr>
          <a:xfrm>
            <a:off x="525764" y="787658"/>
            <a:ext cx="962351" cy="1523764"/>
          </a:xfrm>
          <a:prstGeom prst="rect">
            <a:avLst/>
          </a:prstGeom>
        </p:spPr>
      </p:pic>
      <p:pic>
        <p:nvPicPr>
          <p:cNvPr id="75" name="Picture 74">
            <a:extLst>
              <a:ext uri="{FF2B5EF4-FFF2-40B4-BE49-F238E27FC236}">
                <a16:creationId xmlns:a16="http://schemas.microsoft.com/office/drawing/2014/main" id="{1A45A7CC-F6DA-4DF4-8626-9C114B0ED9BB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46" r="25108" b="10596"/>
          <a:stretch/>
        </p:blipFill>
        <p:spPr>
          <a:xfrm>
            <a:off x="5919864" y="7050126"/>
            <a:ext cx="887290" cy="1260787"/>
          </a:xfrm>
          <a:prstGeom prst="rect">
            <a:avLst/>
          </a:prstGeom>
        </p:spPr>
      </p:pic>
      <p:pic>
        <p:nvPicPr>
          <p:cNvPr id="32" name="Picture 31">
            <a:extLst>
              <a:ext uri="{FF2B5EF4-FFF2-40B4-BE49-F238E27FC236}">
                <a16:creationId xmlns:a16="http://schemas.microsoft.com/office/drawing/2014/main" id="{7813F967-1694-4E4C-A772-3DA5C17C8505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376" r="28422"/>
          <a:stretch/>
        </p:blipFill>
        <p:spPr>
          <a:xfrm>
            <a:off x="1848249" y="6904741"/>
            <a:ext cx="938711" cy="1677353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69683604-73DF-4E60-9A42-20F6DB63011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778" r="25870"/>
          <a:stretch/>
        </p:blipFill>
        <p:spPr>
          <a:xfrm>
            <a:off x="3181325" y="7004319"/>
            <a:ext cx="982181" cy="1531781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F4853FA2-7804-4E79-AA5B-95BE2A6DC35C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48" r="25363"/>
          <a:stretch/>
        </p:blipFill>
        <p:spPr>
          <a:xfrm>
            <a:off x="4508861" y="7080067"/>
            <a:ext cx="837236" cy="1326699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357891A1-0485-4AAC-AF1D-B10594C90285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953" t="10309" r="25398" b="10735"/>
          <a:stretch/>
        </p:blipFill>
        <p:spPr>
          <a:xfrm>
            <a:off x="3824086" y="3911711"/>
            <a:ext cx="962351" cy="134348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26504B3F-402B-40E7-B95E-585FD684B153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696" t="2529" r="24553" b="7218"/>
          <a:stretch/>
        </p:blipFill>
        <p:spPr>
          <a:xfrm>
            <a:off x="1454384" y="3987708"/>
            <a:ext cx="862184" cy="122888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97B8CCD-9AEA-4374-94B3-850C18E5E8A8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193" t="5558" r="27899" b="4617"/>
          <a:stretch/>
        </p:blipFill>
        <p:spPr>
          <a:xfrm>
            <a:off x="2557973" y="3966072"/>
            <a:ext cx="962352" cy="127506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D7E4B4E-D238-44E8-82B9-33BA030A42B8}"/>
              </a:ext>
            </a:extLst>
          </p:cNvPr>
          <p:cNvPicPr>
            <a:picLocks noChangeAspect="1"/>
          </p:cNvPicPr>
          <p:nvPr/>
        </p:nvPicPr>
        <p:blipFill rotWithShape="1"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193" t="10354" r="31457" b="8454"/>
          <a:stretch/>
        </p:blipFill>
        <p:spPr>
          <a:xfrm>
            <a:off x="176898" y="3995755"/>
            <a:ext cx="946865" cy="1224935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8AF0F14C-217B-4D00-BCF9-11893623147E}"/>
              </a:ext>
            </a:extLst>
          </p:cNvPr>
          <p:cNvPicPr>
            <a:picLocks noChangeAspect="1"/>
          </p:cNvPicPr>
          <p:nvPr/>
        </p:nvPicPr>
        <p:blipFill rotWithShape="1"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25" t="9811" r="33186" b="9303"/>
          <a:stretch/>
        </p:blipFill>
        <p:spPr>
          <a:xfrm>
            <a:off x="6295332" y="3992565"/>
            <a:ext cx="860516" cy="1214645"/>
          </a:xfrm>
          <a:prstGeom prst="rect">
            <a:avLst/>
          </a:prstGeom>
        </p:spPr>
      </p:pic>
      <p:pic>
        <p:nvPicPr>
          <p:cNvPr id="29" name="Picture 28" descr="A close up of a speaker&#10;&#10;Description automatically generated">
            <a:extLst>
              <a:ext uri="{FF2B5EF4-FFF2-40B4-BE49-F238E27FC236}">
                <a16:creationId xmlns:a16="http://schemas.microsoft.com/office/drawing/2014/main" id="{C663AE4A-11C1-429E-97F3-3ECB5A925259}"/>
              </a:ext>
            </a:extLst>
          </p:cNvPr>
          <p:cNvPicPr>
            <a:picLocks noChangeAspect="1"/>
          </p:cNvPicPr>
          <p:nvPr/>
        </p:nvPicPr>
        <p:blipFill rotWithShape="1">
          <a:blip r:embed="rId14" cstate="print">
            <a:extLst>
              <a:ext uri="{BEBA8EAE-BF5A-486C-A8C5-ECC9F3942E4B}">
                <a14:imgProps xmlns:a14="http://schemas.microsoft.com/office/drawing/2010/main">
                  <a14:imgLayer r:embed="rId15">
                    <a14:imgEffect>
                      <a14:backgroundRemoval t="10000" b="90000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30877" t="9832" r="28878" b="13331"/>
          <a:stretch/>
        </p:blipFill>
        <p:spPr>
          <a:xfrm>
            <a:off x="540703" y="7068321"/>
            <a:ext cx="906321" cy="1304903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0D12585E-522E-41CD-A377-FDF7AA37419F}"/>
              </a:ext>
            </a:extLst>
          </p:cNvPr>
          <p:cNvGrpSpPr/>
          <p:nvPr/>
        </p:nvGrpSpPr>
        <p:grpSpPr>
          <a:xfrm>
            <a:off x="5140618" y="3966089"/>
            <a:ext cx="860516" cy="1214646"/>
            <a:chOff x="-2914863" y="1870155"/>
            <a:chExt cx="3042168" cy="4377307"/>
          </a:xfrm>
        </p:grpSpPr>
        <p:pic>
          <p:nvPicPr>
            <p:cNvPr id="2" name="Picture 1">
              <a:extLst>
                <a:ext uri="{FF2B5EF4-FFF2-40B4-BE49-F238E27FC236}">
                  <a16:creationId xmlns:a16="http://schemas.microsoft.com/office/drawing/2014/main" id="{99E860B1-D22D-48A2-96AA-843D86AE884A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-2914863" y="1870155"/>
              <a:ext cx="3042168" cy="4377307"/>
            </a:xfrm>
            <a:prstGeom prst="rect">
              <a:avLst/>
            </a:prstGeom>
          </p:spPr>
        </p:pic>
        <p:pic>
          <p:nvPicPr>
            <p:cNvPr id="35" name="Picture 34">
              <a:extLst>
                <a:ext uri="{FF2B5EF4-FFF2-40B4-BE49-F238E27FC236}">
                  <a16:creationId xmlns:a16="http://schemas.microsoft.com/office/drawing/2014/main" id="{012A53D7-BAE5-4297-BBD0-EE12EEFABFA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6"/>
            <a:srcRect l="7473" t="63540" r="7844" b="26106"/>
            <a:stretch/>
          </p:blipFill>
          <p:spPr>
            <a:xfrm>
              <a:off x="-2655803" y="4058808"/>
              <a:ext cx="2576223" cy="453224"/>
            </a:xfrm>
            <a:prstGeom prst="rect">
              <a:avLst/>
            </a:prstGeom>
          </p:spPr>
        </p:pic>
        <p:pic>
          <p:nvPicPr>
            <p:cNvPr id="36" name="Picture 35">
              <a:extLst>
                <a:ext uri="{FF2B5EF4-FFF2-40B4-BE49-F238E27FC236}">
                  <a16:creationId xmlns:a16="http://schemas.microsoft.com/office/drawing/2014/main" id="{666B237D-159D-4708-B15D-4341DF00F3D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6"/>
            <a:srcRect l="7473" t="63540" r="7844" b="26106"/>
            <a:stretch/>
          </p:blipFill>
          <p:spPr>
            <a:xfrm>
              <a:off x="-2691234" y="3666647"/>
              <a:ext cx="2576223" cy="453224"/>
            </a:xfrm>
            <a:prstGeom prst="rect">
              <a:avLst/>
            </a:prstGeom>
          </p:spPr>
        </p:pic>
      </p:grpSp>
      <p:pic>
        <p:nvPicPr>
          <p:cNvPr id="46" name="Picture 45">
            <a:extLst>
              <a:ext uri="{FF2B5EF4-FFF2-40B4-BE49-F238E27FC236}">
                <a16:creationId xmlns:a16="http://schemas.microsoft.com/office/drawing/2014/main" id="{297E1416-2B5E-439B-82B1-C98229291436}"/>
              </a:ext>
            </a:extLst>
          </p:cNvPr>
          <p:cNvPicPr>
            <a:picLocks noChangeAspect="1"/>
          </p:cNvPicPr>
          <p:nvPr/>
        </p:nvPicPr>
        <p:blipFill rotWithShape="1"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509" r="24977"/>
          <a:stretch/>
        </p:blipFill>
        <p:spPr>
          <a:xfrm>
            <a:off x="3757310" y="903473"/>
            <a:ext cx="910615" cy="1273864"/>
          </a:xfrm>
          <a:prstGeom prst="rect">
            <a:avLst/>
          </a:prstGeom>
        </p:spPr>
      </p:pic>
      <p:sp>
        <p:nvSpPr>
          <p:cNvPr id="44" name="TextBox 43">
            <a:extLst>
              <a:ext uri="{FF2B5EF4-FFF2-40B4-BE49-F238E27FC236}">
                <a16:creationId xmlns:a16="http://schemas.microsoft.com/office/drawing/2014/main" id="{87F07CFC-A649-4062-9222-9BC75B3F3146}"/>
              </a:ext>
            </a:extLst>
          </p:cNvPr>
          <p:cNvSpPr txBox="1"/>
          <p:nvPr/>
        </p:nvSpPr>
        <p:spPr>
          <a:xfrm>
            <a:off x="4667925" y="926810"/>
            <a:ext cx="292550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MOD-PRIME6-1B-4GE 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0E331620-5F13-408A-A914-6F93993F9BBD}"/>
              </a:ext>
            </a:extLst>
          </p:cNvPr>
          <p:cNvSpPr txBox="1"/>
          <p:nvPr/>
        </p:nvSpPr>
        <p:spPr>
          <a:xfrm>
            <a:off x="1478067" y="895121"/>
            <a:ext cx="292550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MOD-PRIME6-4GE 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67495782-A2E5-40F5-9996-F302BC3DD69C}"/>
              </a:ext>
            </a:extLst>
          </p:cNvPr>
          <p:cNvSpPr txBox="1"/>
          <p:nvPr/>
        </p:nvSpPr>
        <p:spPr>
          <a:xfrm>
            <a:off x="1107388" y="3671299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MOD-PRIME-PX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F50A62C4-6810-47F5-B6FE-E36EE259BE32}"/>
              </a:ext>
            </a:extLst>
          </p:cNvPr>
          <p:cNvSpPr txBox="1"/>
          <p:nvPr/>
        </p:nvSpPr>
        <p:spPr>
          <a:xfrm>
            <a:off x="2355001" y="3664242"/>
            <a:ext cx="1437452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MOD-PRIME-KP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54D4B3CB-8B9F-4B2B-9F93-976A865FC5B6}"/>
              </a:ext>
            </a:extLst>
          </p:cNvPr>
          <p:cNvSpPr txBox="1"/>
          <p:nvPr/>
        </p:nvSpPr>
        <p:spPr>
          <a:xfrm>
            <a:off x="3570542" y="3664242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MOD-PRIME-PX-KP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9F19C4AD-3CFC-4F41-9840-81EB13D4F8F8}"/>
              </a:ext>
            </a:extLst>
          </p:cNvPr>
          <p:cNvSpPr txBox="1"/>
          <p:nvPr/>
        </p:nvSpPr>
        <p:spPr>
          <a:xfrm>
            <a:off x="4851840" y="3654571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MOD-BLANK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8B10F1C9-CAD8-4F3A-B6E8-5BFEEE570A91}"/>
              </a:ext>
            </a:extLst>
          </p:cNvPr>
          <p:cNvSpPr txBox="1"/>
          <p:nvPr/>
        </p:nvSpPr>
        <p:spPr>
          <a:xfrm>
            <a:off x="5965021" y="3654571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MOD-INFO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4E3E8FC2-44C0-4632-BDAC-9AEBA283D02D}"/>
              </a:ext>
            </a:extLst>
          </p:cNvPr>
          <p:cNvSpPr txBox="1"/>
          <p:nvPr/>
        </p:nvSpPr>
        <p:spPr>
          <a:xfrm>
            <a:off x="-62185" y="3672761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MOD-PRIME-VIG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4264231D-D977-42F4-8290-E314245947FB}"/>
              </a:ext>
            </a:extLst>
          </p:cNvPr>
          <p:cNvSpPr txBox="1"/>
          <p:nvPr/>
        </p:nvSpPr>
        <p:spPr>
          <a:xfrm>
            <a:off x="222574" y="6787292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MOD-PRIME-1B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4AD6624B-6688-4885-8B59-1318235E8056}"/>
              </a:ext>
            </a:extLst>
          </p:cNvPr>
          <p:cNvSpPr txBox="1"/>
          <p:nvPr/>
        </p:nvSpPr>
        <p:spPr>
          <a:xfrm>
            <a:off x="1573257" y="6805047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MOD-PRIME-2B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1165A6B9-EA17-4F82-8943-B959EC20CBD9}"/>
              </a:ext>
            </a:extLst>
          </p:cNvPr>
          <p:cNvSpPr txBox="1"/>
          <p:nvPr/>
        </p:nvSpPr>
        <p:spPr>
          <a:xfrm>
            <a:off x="2897243" y="6805047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MOD-PRIME-3B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A0152798-F8D4-4517-BA9B-59659B1C6134}"/>
              </a:ext>
            </a:extLst>
          </p:cNvPr>
          <p:cNvSpPr txBox="1"/>
          <p:nvPr/>
        </p:nvSpPr>
        <p:spPr>
          <a:xfrm>
            <a:off x="4204152" y="6801238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MOD-PRIME-4B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4D9DA148-60D9-4175-8505-2F163F1BDE9A}"/>
              </a:ext>
            </a:extLst>
          </p:cNvPr>
          <p:cNvSpPr txBox="1"/>
          <p:nvPr/>
        </p:nvSpPr>
        <p:spPr>
          <a:xfrm>
            <a:off x="5571912" y="6787292"/>
            <a:ext cx="1591167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MOD-PRIME-5B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260CF1F9-B009-4DB9-8CCF-1FF0D59E7B11}"/>
              </a:ext>
            </a:extLst>
          </p:cNvPr>
          <p:cNvSpPr txBox="1"/>
          <p:nvPr/>
        </p:nvSpPr>
        <p:spPr>
          <a:xfrm>
            <a:off x="77382" y="5207210"/>
            <a:ext cx="121430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Module for logo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A87E0437-BDAA-4605-B148-DF02E7670562}"/>
              </a:ext>
            </a:extLst>
          </p:cNvPr>
          <p:cNvSpPr txBox="1"/>
          <p:nvPr/>
        </p:nvSpPr>
        <p:spPr>
          <a:xfrm>
            <a:off x="1408100" y="5185409"/>
            <a:ext cx="11498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125kHz proximity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lezer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6A918E51-5DD4-4256-B8D8-BFBAEF808370}"/>
              </a:ext>
            </a:extLst>
          </p:cNvPr>
          <p:cNvSpPr txBox="1"/>
          <p:nvPr/>
        </p:nvSpPr>
        <p:spPr>
          <a:xfrm>
            <a:off x="2605352" y="5190579"/>
            <a:ext cx="11498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keypad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F497A03D-259D-4815-A25C-B9D2591BCBF2}"/>
              </a:ext>
            </a:extLst>
          </p:cNvPr>
          <p:cNvSpPr txBox="1"/>
          <p:nvPr/>
        </p:nvSpPr>
        <p:spPr>
          <a:xfrm>
            <a:off x="3810714" y="5216597"/>
            <a:ext cx="1149873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Combinatie</a:t>
            </a:r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Proximity en keypad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09FE9FC1-1E2B-4077-93D9-05DE4859C7FB}"/>
              </a:ext>
            </a:extLst>
          </p:cNvPr>
          <p:cNvSpPr txBox="1"/>
          <p:nvPr/>
        </p:nvSpPr>
        <p:spPr>
          <a:xfrm>
            <a:off x="5139879" y="5208436"/>
            <a:ext cx="1149873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Blank module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30A8FD44-4B53-4F0F-A865-6C0DD7B59B51}"/>
              </a:ext>
            </a:extLst>
          </p:cNvPr>
          <p:cNvSpPr txBox="1"/>
          <p:nvPr/>
        </p:nvSpPr>
        <p:spPr>
          <a:xfrm>
            <a:off x="6287450" y="5180735"/>
            <a:ext cx="1149873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informatie</a:t>
            </a:r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scherm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884D8D45-5B72-4A98-9894-8ED36442FEA5}"/>
              </a:ext>
            </a:extLst>
          </p:cNvPr>
          <p:cNvSpPr txBox="1"/>
          <p:nvPr/>
        </p:nvSpPr>
        <p:spPr>
          <a:xfrm>
            <a:off x="433329" y="8320907"/>
            <a:ext cx="12143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1 knop module </a:t>
            </a:r>
          </a:p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     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D0DE5E29-EB93-42AE-BC6F-BD7A488462F7}"/>
              </a:ext>
            </a:extLst>
          </p:cNvPr>
          <p:cNvSpPr txBox="1"/>
          <p:nvPr/>
        </p:nvSpPr>
        <p:spPr>
          <a:xfrm>
            <a:off x="1733408" y="8310913"/>
            <a:ext cx="12143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2 knop module </a:t>
            </a:r>
          </a:p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     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95EA618C-3AC6-47CF-B0D4-A715B57FBE50}"/>
              </a:ext>
            </a:extLst>
          </p:cNvPr>
          <p:cNvSpPr txBox="1"/>
          <p:nvPr/>
        </p:nvSpPr>
        <p:spPr>
          <a:xfrm>
            <a:off x="3061952" y="8310913"/>
            <a:ext cx="12143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3 knop module </a:t>
            </a:r>
          </a:p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      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CC6305C5-0FB6-4E99-8FDD-44AE8F5595A7}"/>
              </a:ext>
            </a:extLst>
          </p:cNvPr>
          <p:cNvSpPr txBox="1"/>
          <p:nvPr/>
        </p:nvSpPr>
        <p:spPr>
          <a:xfrm>
            <a:off x="4349631" y="8280935"/>
            <a:ext cx="12143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4 knop module </a:t>
            </a:r>
          </a:p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    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15AE424D-C60A-4438-AF43-4A82BF5BE9AC}"/>
              </a:ext>
            </a:extLst>
          </p:cNvPr>
          <p:cNvSpPr txBox="1"/>
          <p:nvPr/>
        </p:nvSpPr>
        <p:spPr>
          <a:xfrm>
            <a:off x="5817902" y="8280935"/>
            <a:ext cx="12143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5 knop module </a:t>
            </a:r>
          </a:p>
          <a:p>
            <a:r>
              <a:rPr lang="en-GB" sz="10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       </a:t>
            </a:r>
            <a:r>
              <a:rPr lang="en-GB" sz="10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verlicht</a:t>
            </a:r>
            <a:endParaRPr lang="en-GB" sz="10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80A6C427-1DEB-4324-87E4-C734A6AE3B10}"/>
              </a:ext>
            </a:extLst>
          </p:cNvPr>
          <p:cNvSpPr txBox="1"/>
          <p:nvPr/>
        </p:nvSpPr>
        <p:spPr>
          <a:xfrm>
            <a:off x="1199807" y="1609310"/>
            <a:ext cx="1591167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€ 621 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C7ED741A-F3C8-49AC-A7D9-57A1CA5A5027}"/>
              </a:ext>
            </a:extLst>
          </p:cNvPr>
          <p:cNvSpPr txBox="1"/>
          <p:nvPr/>
        </p:nvSpPr>
        <p:spPr>
          <a:xfrm>
            <a:off x="4405163" y="1661255"/>
            <a:ext cx="1591167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€ 654,75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B8C0D361-E657-42C3-BF65-C3AA8F75FEEA}"/>
              </a:ext>
            </a:extLst>
          </p:cNvPr>
          <p:cNvSpPr txBox="1"/>
          <p:nvPr/>
        </p:nvSpPr>
        <p:spPr>
          <a:xfrm>
            <a:off x="541024" y="2085604"/>
            <a:ext cx="3179042" cy="13080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</a:pPr>
            <a:r>
              <a:rPr lang="en-GB" sz="12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4G GSM module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-HD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geluid</a:t>
            </a: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-Pentaband LTE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-3G / 2G fallback (dependant on availability)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-DDA LEDs</a:t>
            </a:r>
          </a:p>
        </p:txBody>
      </p:sp>
      <p:sp>
        <p:nvSpPr>
          <p:cNvPr id="68" name="TextBox 67">
            <a:extLst>
              <a:ext uri="{FF2B5EF4-FFF2-40B4-BE49-F238E27FC236}">
                <a16:creationId xmlns:a16="http://schemas.microsoft.com/office/drawing/2014/main" id="{3654111D-9FD7-42B3-B08E-F3B536DEAE1E}"/>
              </a:ext>
            </a:extLst>
          </p:cNvPr>
          <p:cNvSpPr txBox="1"/>
          <p:nvPr/>
        </p:nvSpPr>
        <p:spPr>
          <a:xfrm>
            <a:off x="3735326" y="2082322"/>
            <a:ext cx="3179042" cy="13080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</a:pPr>
            <a:r>
              <a:rPr lang="en-GB" sz="12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4G GSM module met 1 bel knop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-HD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geluid</a:t>
            </a:r>
            <a:endParaRPr lang="en-GB" sz="1100" dirty="0">
              <a:solidFill>
                <a:schemeClr val="tx1">
                  <a:lumMod val="75000"/>
                  <a:lumOff val="25000"/>
                </a:schemeClr>
              </a:solidFill>
              <a:latin typeface="Century Gothic" panose="020B0502020202020204" pitchFamily="34" charset="0"/>
            </a:endParaRP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-Pentaband LTE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-3G / 2G fallback (dependant on availability)</a:t>
            </a:r>
          </a:p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-DDA LEDs</a:t>
            </a:r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924F6CDB-EA9E-482A-BEE5-527D1296A956}"/>
              </a:ext>
            </a:extLst>
          </p:cNvPr>
          <p:cNvSpPr txBox="1"/>
          <p:nvPr/>
        </p:nvSpPr>
        <p:spPr>
          <a:xfrm>
            <a:off x="33106" y="5703358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€ 39,15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114B18B0-95B6-41CC-AF17-142B94B53806}"/>
              </a:ext>
            </a:extLst>
          </p:cNvPr>
          <p:cNvSpPr txBox="1"/>
          <p:nvPr/>
        </p:nvSpPr>
        <p:spPr>
          <a:xfrm>
            <a:off x="2368840" y="5663802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€ 175,50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1DE7A654-F39B-4F18-B249-B7E04E5BD8FC}"/>
              </a:ext>
            </a:extLst>
          </p:cNvPr>
          <p:cNvSpPr txBox="1"/>
          <p:nvPr/>
        </p:nvSpPr>
        <p:spPr>
          <a:xfrm>
            <a:off x="1202775" y="5681557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€ 148,50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52AEBF89-BED8-4816-9440-496E81ACA37D}"/>
              </a:ext>
            </a:extLst>
          </p:cNvPr>
          <p:cNvSpPr txBox="1"/>
          <p:nvPr/>
        </p:nvSpPr>
        <p:spPr>
          <a:xfrm>
            <a:off x="3596696" y="5681556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€ 256,50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59A208AF-2F93-4A47-8553-2E7E4A9DD5C9}"/>
              </a:ext>
            </a:extLst>
          </p:cNvPr>
          <p:cNvSpPr txBox="1"/>
          <p:nvPr/>
        </p:nvSpPr>
        <p:spPr>
          <a:xfrm>
            <a:off x="5750064" y="8648707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€ 101,25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275A03D5-158B-4419-8721-45315A5E5843}"/>
              </a:ext>
            </a:extLst>
          </p:cNvPr>
          <p:cNvSpPr txBox="1"/>
          <p:nvPr/>
        </p:nvSpPr>
        <p:spPr>
          <a:xfrm>
            <a:off x="4275396" y="8648707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€ 98,55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135A8B54-A449-40D5-978B-314B97005E86}"/>
              </a:ext>
            </a:extLst>
          </p:cNvPr>
          <p:cNvSpPr txBox="1"/>
          <p:nvPr/>
        </p:nvSpPr>
        <p:spPr>
          <a:xfrm>
            <a:off x="3017245" y="8665410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€ 95,85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FCD0FE58-08BC-469F-9332-28DF34B5214B}"/>
              </a:ext>
            </a:extLst>
          </p:cNvPr>
          <p:cNvSpPr txBox="1"/>
          <p:nvPr/>
        </p:nvSpPr>
        <p:spPr>
          <a:xfrm>
            <a:off x="1628481" y="8667277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€ 93,15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55A52F31-923F-4D96-A1C8-28CFEEE620C6}"/>
              </a:ext>
            </a:extLst>
          </p:cNvPr>
          <p:cNvSpPr txBox="1"/>
          <p:nvPr/>
        </p:nvSpPr>
        <p:spPr>
          <a:xfrm>
            <a:off x="322424" y="8721801"/>
            <a:ext cx="1302859" cy="4542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€ 90,45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9288AA4F-6033-4C54-87EF-FD9C869027FE}"/>
              </a:ext>
            </a:extLst>
          </p:cNvPr>
          <p:cNvSpPr txBox="1"/>
          <p:nvPr/>
        </p:nvSpPr>
        <p:spPr>
          <a:xfrm>
            <a:off x="4894725" y="5679391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€ 39,15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1635CC5B-7310-4F64-A7E3-5F1C662D3A70}"/>
              </a:ext>
            </a:extLst>
          </p:cNvPr>
          <p:cNvSpPr txBox="1"/>
          <p:nvPr/>
        </p:nvSpPr>
        <p:spPr>
          <a:xfrm>
            <a:off x="6029423" y="5692654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€ 87,75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82" name="Picture 25">
            <a:extLst>
              <a:ext uri="{FF2B5EF4-FFF2-40B4-BE49-F238E27FC236}">
                <a16:creationId xmlns:a16="http://schemas.microsoft.com/office/drawing/2014/main" id="{559A167E-DE29-4C99-B3CF-B9B7D1565FD1}"/>
              </a:ext>
            </a:extLst>
          </p:cNvPr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1327" y="361951"/>
            <a:ext cx="1081890" cy="566603"/>
          </a:xfrm>
          <a:prstGeom prst="rect">
            <a:avLst/>
          </a:prstGeom>
        </p:spPr>
      </p:pic>
      <p:pic>
        <p:nvPicPr>
          <p:cNvPr id="83" name="Afbeelding 82">
            <a:extLst>
              <a:ext uri="{FF2B5EF4-FFF2-40B4-BE49-F238E27FC236}">
                <a16:creationId xmlns:a16="http://schemas.microsoft.com/office/drawing/2014/main" id="{97E77EFB-41E5-4550-A31D-F0E84818C331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4156" y="190491"/>
            <a:ext cx="1504950" cy="714375"/>
          </a:xfrm>
          <a:prstGeom prst="rect">
            <a:avLst/>
          </a:prstGeom>
        </p:spPr>
      </p:pic>
      <p:sp>
        <p:nvSpPr>
          <p:cNvPr id="84" name="Tekstvak 83">
            <a:extLst>
              <a:ext uri="{FF2B5EF4-FFF2-40B4-BE49-F238E27FC236}">
                <a16:creationId xmlns:a16="http://schemas.microsoft.com/office/drawing/2014/main" id="{3E630EF8-B17D-464D-91C4-1D65BADAC421}"/>
              </a:ext>
            </a:extLst>
          </p:cNvPr>
          <p:cNvSpPr txBox="1"/>
          <p:nvPr/>
        </p:nvSpPr>
        <p:spPr>
          <a:xfrm>
            <a:off x="4900583" y="9535320"/>
            <a:ext cx="4293381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Prijzen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zijn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bruto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exclusief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BTW </a:t>
            </a:r>
            <a:endParaRPr lang="nl-NL" sz="1100" dirty="0"/>
          </a:p>
        </p:txBody>
      </p:sp>
    </p:spTree>
    <p:extLst>
      <p:ext uri="{BB962C8B-B14F-4D97-AF65-F5344CB8AC3E}">
        <p14:creationId xmlns:p14="http://schemas.microsoft.com/office/powerpoint/2010/main" val="32793637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Isosceles Triangle 37">
            <a:extLst>
              <a:ext uri="{FF2B5EF4-FFF2-40B4-BE49-F238E27FC236}">
                <a16:creationId xmlns:a16="http://schemas.microsoft.com/office/drawing/2014/main" id="{E86BBA2F-D27C-4DF9-8F28-6AE7B8E2EF71}"/>
              </a:ext>
            </a:extLst>
          </p:cNvPr>
          <p:cNvSpPr/>
          <p:nvPr/>
        </p:nvSpPr>
        <p:spPr>
          <a:xfrm rot="16200000">
            <a:off x="-525615" y="2358666"/>
            <a:ext cx="8765177" cy="7556188"/>
          </a:xfrm>
          <a:prstGeom prst="triangle">
            <a:avLst>
              <a:gd name="adj" fmla="val 0"/>
            </a:avLst>
          </a:prstGeom>
          <a:solidFill>
            <a:srgbClr val="EAEAE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/>
              <a:t>All</a:t>
            </a:r>
          </a:p>
        </p:txBody>
      </p:sp>
      <p:cxnSp>
        <p:nvCxnSpPr>
          <p:cNvPr id="45" name="Straight Connector 44">
            <a:extLst>
              <a:ext uri="{FF2B5EF4-FFF2-40B4-BE49-F238E27FC236}">
                <a16:creationId xmlns:a16="http://schemas.microsoft.com/office/drawing/2014/main" id="{DC7D3684-8050-4DED-803A-A14CBCA7E9D5}"/>
              </a:ext>
            </a:extLst>
          </p:cNvPr>
          <p:cNvCxnSpPr>
            <a:cxnSpLocks/>
          </p:cNvCxnSpPr>
          <p:nvPr/>
        </p:nvCxnSpPr>
        <p:spPr>
          <a:xfrm>
            <a:off x="598437" y="9937255"/>
            <a:ext cx="6178371" cy="0"/>
          </a:xfrm>
          <a:prstGeom prst="line">
            <a:avLst/>
          </a:prstGeom>
          <a:ln w="3175">
            <a:solidFill>
              <a:srgbClr val="C00000"/>
            </a:solidFill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93FF59EC-823C-456C-B2D8-63E4B4E281FE}"/>
              </a:ext>
            </a:extLst>
          </p:cNvPr>
          <p:cNvSpPr txBox="1"/>
          <p:nvPr/>
        </p:nvSpPr>
        <p:spPr>
          <a:xfrm>
            <a:off x="507949" y="10003207"/>
            <a:ext cx="196033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2"/>
              </a:rPr>
              <a:t>www.aestelecom.nl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55EAE7DA-B029-426C-880E-E7DEC80EEDEB}"/>
              </a:ext>
            </a:extLst>
          </p:cNvPr>
          <p:cNvSpPr txBox="1"/>
          <p:nvPr/>
        </p:nvSpPr>
        <p:spPr>
          <a:xfrm>
            <a:off x="4894725" y="10003207"/>
            <a:ext cx="2063712" cy="5770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Clr>
                <a:srgbClr val="C00000"/>
              </a:buClr>
            </a:pPr>
            <a:r>
              <a:rPr lang="en-GB" sz="1050" dirty="0">
                <a:solidFill>
                  <a:schemeClr val="bg1">
                    <a:lumMod val="50000"/>
                  </a:schemeClr>
                </a:solidFill>
                <a:latin typeface="Century Gothic" panose="020B0502020202020204" pitchFamily="34" charset="0"/>
                <a:hlinkClick r:id="rId3"/>
              </a:rPr>
              <a:t>info@Rodiko.com</a:t>
            </a: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  <a:p>
            <a:pPr>
              <a:buClr>
                <a:srgbClr val="C00000"/>
              </a:buClr>
            </a:pPr>
            <a:endParaRPr lang="en-GB" sz="1050" dirty="0">
              <a:solidFill>
                <a:schemeClr val="bg1">
                  <a:lumMod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CD0983F-AD72-411F-B993-2668BFB67A65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91" r="27141"/>
          <a:stretch/>
        </p:blipFill>
        <p:spPr>
          <a:xfrm>
            <a:off x="436797" y="1117730"/>
            <a:ext cx="1232923" cy="1823962"/>
          </a:xfrm>
          <a:prstGeom prst="rect">
            <a:avLst/>
          </a:prstGeom>
        </p:spPr>
      </p:pic>
      <p:pic>
        <p:nvPicPr>
          <p:cNvPr id="68" name="Picture 67">
            <a:extLst>
              <a:ext uri="{FF2B5EF4-FFF2-40B4-BE49-F238E27FC236}">
                <a16:creationId xmlns:a16="http://schemas.microsoft.com/office/drawing/2014/main" id="{F7626186-B72F-41AA-9D13-4D5C7116D95F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55" t="6062" r="36927" b="6538"/>
          <a:stretch/>
        </p:blipFill>
        <p:spPr>
          <a:xfrm>
            <a:off x="1828878" y="1215583"/>
            <a:ext cx="1232923" cy="2904288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E144D613-7DAE-492B-A9E0-5F3C99C9A994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121" t="5195" r="39379" b="4863"/>
          <a:stretch/>
        </p:blipFill>
        <p:spPr>
          <a:xfrm>
            <a:off x="3218552" y="1146306"/>
            <a:ext cx="1446154" cy="4483774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16DF0052-C392-4AC8-A549-FB83814C319A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973" t="5607" r="33976" b="4938"/>
          <a:stretch/>
        </p:blipFill>
        <p:spPr>
          <a:xfrm>
            <a:off x="327070" y="5492267"/>
            <a:ext cx="2232229" cy="4402593"/>
          </a:xfrm>
          <a:prstGeom prst="rect">
            <a:avLst/>
          </a:prstGeom>
        </p:spPr>
      </p:pic>
      <p:sp>
        <p:nvSpPr>
          <p:cNvPr id="37" name="TextBox 36">
            <a:extLst>
              <a:ext uri="{FF2B5EF4-FFF2-40B4-BE49-F238E27FC236}">
                <a16:creationId xmlns:a16="http://schemas.microsoft.com/office/drawing/2014/main" id="{9E21C6AF-F3FE-4988-9106-FCA07853D007}"/>
              </a:ext>
            </a:extLst>
          </p:cNvPr>
          <p:cNvSpPr txBox="1"/>
          <p:nvPr/>
        </p:nvSpPr>
        <p:spPr>
          <a:xfrm>
            <a:off x="508237" y="2798950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MOD-1x1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8F2F803A-D6FE-4098-84E9-CD83AB1A622F}"/>
              </a:ext>
            </a:extLst>
          </p:cNvPr>
          <p:cNvSpPr txBox="1"/>
          <p:nvPr/>
        </p:nvSpPr>
        <p:spPr>
          <a:xfrm>
            <a:off x="1938569" y="4036548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MOD-1x2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A9110949-6F43-484D-8CB4-B71F19F0B3F9}"/>
              </a:ext>
            </a:extLst>
          </p:cNvPr>
          <p:cNvSpPr txBox="1"/>
          <p:nvPr/>
        </p:nvSpPr>
        <p:spPr>
          <a:xfrm>
            <a:off x="3338679" y="5427318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MOD-1x3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07EF2838-6C7F-4D6A-885C-5FFDD6EAF719}"/>
              </a:ext>
            </a:extLst>
          </p:cNvPr>
          <p:cNvSpPr txBox="1"/>
          <p:nvPr/>
        </p:nvSpPr>
        <p:spPr>
          <a:xfrm>
            <a:off x="5592784" y="4193578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MOD-2x2</a:t>
            </a:r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184CEDEE-A8F3-4179-96C9-8BC2BC3126C6}"/>
              </a:ext>
            </a:extLst>
          </p:cNvPr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098" t="3616" r="26487" b="5000"/>
          <a:stretch/>
        </p:blipFill>
        <p:spPr>
          <a:xfrm>
            <a:off x="5005276" y="1110330"/>
            <a:ext cx="2238800" cy="3114794"/>
          </a:xfrm>
          <a:prstGeom prst="rect">
            <a:avLst/>
          </a:prstGeom>
        </p:spPr>
      </p:pic>
      <p:sp>
        <p:nvSpPr>
          <p:cNvPr id="43" name="TextBox 42">
            <a:extLst>
              <a:ext uri="{FF2B5EF4-FFF2-40B4-BE49-F238E27FC236}">
                <a16:creationId xmlns:a16="http://schemas.microsoft.com/office/drawing/2014/main" id="{718BF8A8-6A8E-46DD-A279-1038F70B74F9}"/>
              </a:ext>
            </a:extLst>
          </p:cNvPr>
          <p:cNvSpPr txBox="1"/>
          <p:nvPr/>
        </p:nvSpPr>
        <p:spPr>
          <a:xfrm>
            <a:off x="2445338" y="7838019"/>
            <a:ext cx="1013539" cy="3140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MOD-2x3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B3648BC-4129-486D-8C60-6997D3187871}"/>
              </a:ext>
            </a:extLst>
          </p:cNvPr>
          <p:cNvSpPr txBox="1"/>
          <p:nvPr/>
        </p:nvSpPr>
        <p:spPr>
          <a:xfrm>
            <a:off x="436797" y="3073908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€94,50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0095DC48-8AD0-449B-A641-08FD88CD54D4}"/>
              </a:ext>
            </a:extLst>
          </p:cNvPr>
          <p:cNvSpPr txBox="1"/>
          <p:nvPr/>
        </p:nvSpPr>
        <p:spPr>
          <a:xfrm>
            <a:off x="1758942" y="4249094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€ 121,50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D23922FA-00A9-4DE8-BFED-C855CAB39B47}"/>
              </a:ext>
            </a:extLst>
          </p:cNvPr>
          <p:cNvSpPr txBox="1"/>
          <p:nvPr/>
        </p:nvSpPr>
        <p:spPr>
          <a:xfrm>
            <a:off x="3194018" y="5635241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€ 135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99F6B60C-9EC3-4D41-A7D6-6343BD76572C}"/>
              </a:ext>
            </a:extLst>
          </p:cNvPr>
          <p:cNvSpPr txBox="1"/>
          <p:nvPr/>
        </p:nvSpPr>
        <p:spPr>
          <a:xfrm>
            <a:off x="5323959" y="4507638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€ 148,50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57204789-3ABD-4F10-A635-0AA21E84B899}"/>
              </a:ext>
            </a:extLst>
          </p:cNvPr>
          <p:cNvSpPr txBox="1"/>
          <p:nvPr/>
        </p:nvSpPr>
        <p:spPr>
          <a:xfrm>
            <a:off x="2269393" y="8194836"/>
            <a:ext cx="1302859" cy="4551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GB" sz="1800" b="1" dirty="0">
                <a:solidFill>
                  <a:schemeClr val="tx1">
                    <a:lumMod val="50000"/>
                    <a:lumOff val="50000"/>
                  </a:schemeClr>
                </a:solidFill>
                <a:latin typeface="Century Gothic" panose="020B0502020202020204" pitchFamily="34" charset="0"/>
              </a:rPr>
              <a:t>€ 175,50</a:t>
            </a:r>
            <a:endParaRPr lang="en-GB" sz="1800" dirty="0">
              <a:solidFill>
                <a:schemeClr val="tx1">
                  <a:lumMod val="50000"/>
                  <a:lumOff val="50000"/>
                </a:schemeClr>
              </a:solidFill>
              <a:latin typeface="Century Gothic" panose="020B0502020202020204" pitchFamily="34" charset="0"/>
            </a:endParaRPr>
          </a:p>
        </p:txBody>
      </p:sp>
      <p:pic>
        <p:nvPicPr>
          <p:cNvPr id="29" name="Picture 25">
            <a:extLst>
              <a:ext uri="{FF2B5EF4-FFF2-40B4-BE49-F238E27FC236}">
                <a16:creationId xmlns:a16="http://schemas.microsoft.com/office/drawing/2014/main" id="{0901A0B3-949C-4C0C-B4DF-68F6E6B1AEB0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1327" y="361951"/>
            <a:ext cx="1081890" cy="566603"/>
          </a:xfrm>
          <a:prstGeom prst="rect">
            <a:avLst/>
          </a:prstGeom>
        </p:spPr>
      </p:pic>
      <p:pic>
        <p:nvPicPr>
          <p:cNvPr id="32" name="Afbeelding 31">
            <a:extLst>
              <a:ext uri="{FF2B5EF4-FFF2-40B4-BE49-F238E27FC236}">
                <a16:creationId xmlns:a16="http://schemas.microsoft.com/office/drawing/2014/main" id="{47760B34-B6CF-44AB-BEF7-4B779BE33424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4156" y="190491"/>
            <a:ext cx="1504950" cy="714375"/>
          </a:xfrm>
          <a:prstGeom prst="rect">
            <a:avLst/>
          </a:prstGeom>
        </p:spPr>
      </p:pic>
      <p:sp>
        <p:nvSpPr>
          <p:cNvPr id="6" name="Tekstvak 5">
            <a:extLst>
              <a:ext uri="{FF2B5EF4-FFF2-40B4-BE49-F238E27FC236}">
                <a16:creationId xmlns:a16="http://schemas.microsoft.com/office/drawing/2014/main" id="{7C7617D4-C190-457E-8FD1-A580F49C15CC}"/>
              </a:ext>
            </a:extLst>
          </p:cNvPr>
          <p:cNvSpPr txBox="1"/>
          <p:nvPr/>
        </p:nvSpPr>
        <p:spPr>
          <a:xfrm>
            <a:off x="4900583" y="9535320"/>
            <a:ext cx="4293381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Prijzen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zijn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bruto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</a:t>
            </a:r>
            <a:r>
              <a:rPr lang="en-GB" sz="1100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exclusief</a:t>
            </a:r>
            <a:r>
              <a:rPr lang="en-GB" sz="1100" dirty="0">
                <a:solidFill>
                  <a:schemeClr val="tx1">
                    <a:lumMod val="75000"/>
                    <a:lumOff val="25000"/>
                  </a:schemeClr>
                </a:solidFill>
                <a:latin typeface="Century Gothic" panose="020B0502020202020204" pitchFamily="34" charset="0"/>
              </a:rPr>
              <a:t> BTW </a:t>
            </a:r>
            <a:endParaRPr lang="nl-NL" sz="1100" dirty="0"/>
          </a:p>
        </p:txBody>
      </p:sp>
      <p:sp>
        <p:nvSpPr>
          <p:cNvPr id="5" name="Tekstvak 4">
            <a:extLst>
              <a:ext uri="{FF2B5EF4-FFF2-40B4-BE49-F238E27FC236}">
                <a16:creationId xmlns:a16="http://schemas.microsoft.com/office/drawing/2014/main" id="{295FFFA1-33EA-4918-AD68-BA438B2415E1}"/>
              </a:ext>
            </a:extLst>
          </p:cNvPr>
          <p:cNvSpPr txBox="1"/>
          <p:nvPr/>
        </p:nvSpPr>
        <p:spPr>
          <a:xfrm>
            <a:off x="3509761" y="967450"/>
            <a:ext cx="724878" cy="3140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117 mm</a:t>
            </a:r>
          </a:p>
        </p:txBody>
      </p:sp>
      <p:sp>
        <p:nvSpPr>
          <p:cNvPr id="7" name="Rechthoek 6">
            <a:extLst>
              <a:ext uri="{FF2B5EF4-FFF2-40B4-BE49-F238E27FC236}">
                <a16:creationId xmlns:a16="http://schemas.microsoft.com/office/drawing/2014/main" id="{49926644-AB32-4B05-B810-6A5D6DE6DA80}"/>
              </a:ext>
            </a:extLst>
          </p:cNvPr>
          <p:cNvSpPr/>
          <p:nvPr/>
        </p:nvSpPr>
        <p:spPr>
          <a:xfrm>
            <a:off x="5689134" y="947851"/>
            <a:ext cx="724878" cy="31406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214 mm</a:t>
            </a:r>
          </a:p>
        </p:txBody>
      </p:sp>
      <p:sp>
        <p:nvSpPr>
          <p:cNvPr id="8" name="Tekstvak 7">
            <a:extLst>
              <a:ext uri="{FF2B5EF4-FFF2-40B4-BE49-F238E27FC236}">
                <a16:creationId xmlns:a16="http://schemas.microsoft.com/office/drawing/2014/main" id="{AF7FA9CD-393D-4369-862C-DB9D9A6A9140}"/>
              </a:ext>
            </a:extLst>
          </p:cNvPr>
          <p:cNvSpPr txBox="1"/>
          <p:nvPr/>
        </p:nvSpPr>
        <p:spPr>
          <a:xfrm>
            <a:off x="691359" y="960942"/>
            <a:ext cx="724878" cy="3140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117 mm</a:t>
            </a:r>
          </a:p>
        </p:txBody>
      </p:sp>
      <p:sp>
        <p:nvSpPr>
          <p:cNvPr id="9" name="Tekstvak 8">
            <a:extLst>
              <a:ext uri="{FF2B5EF4-FFF2-40B4-BE49-F238E27FC236}">
                <a16:creationId xmlns:a16="http://schemas.microsoft.com/office/drawing/2014/main" id="{76DC41BE-1687-4C82-A245-460010836864}"/>
              </a:ext>
            </a:extLst>
          </p:cNvPr>
          <p:cNvSpPr txBox="1"/>
          <p:nvPr/>
        </p:nvSpPr>
        <p:spPr>
          <a:xfrm>
            <a:off x="2087375" y="977242"/>
            <a:ext cx="724878" cy="3140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117 mm</a:t>
            </a:r>
          </a:p>
        </p:txBody>
      </p:sp>
      <p:sp>
        <p:nvSpPr>
          <p:cNvPr id="10" name="Tekstvak 9">
            <a:extLst>
              <a:ext uri="{FF2B5EF4-FFF2-40B4-BE49-F238E27FC236}">
                <a16:creationId xmlns:a16="http://schemas.microsoft.com/office/drawing/2014/main" id="{A5E1D518-0281-4353-B7E6-3FD8B5FD76D1}"/>
              </a:ext>
            </a:extLst>
          </p:cNvPr>
          <p:cNvSpPr txBox="1"/>
          <p:nvPr/>
        </p:nvSpPr>
        <p:spPr>
          <a:xfrm>
            <a:off x="1072962" y="5304363"/>
            <a:ext cx="724878" cy="3140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214 mm</a:t>
            </a:r>
          </a:p>
        </p:txBody>
      </p:sp>
      <p:sp>
        <p:nvSpPr>
          <p:cNvPr id="12" name="Tekstvak 11">
            <a:extLst>
              <a:ext uri="{FF2B5EF4-FFF2-40B4-BE49-F238E27FC236}">
                <a16:creationId xmlns:a16="http://schemas.microsoft.com/office/drawing/2014/main" id="{00D3E321-28D9-4BE3-A68E-DA3AD62EB5D9}"/>
              </a:ext>
            </a:extLst>
          </p:cNvPr>
          <p:cNvSpPr txBox="1"/>
          <p:nvPr/>
        </p:nvSpPr>
        <p:spPr>
          <a:xfrm rot="16200000">
            <a:off x="-157649" y="1843076"/>
            <a:ext cx="1168140" cy="31406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162 mm</a:t>
            </a:r>
          </a:p>
        </p:txBody>
      </p:sp>
      <p:sp>
        <p:nvSpPr>
          <p:cNvPr id="35" name="Tekstvak 34">
            <a:extLst>
              <a:ext uri="{FF2B5EF4-FFF2-40B4-BE49-F238E27FC236}">
                <a16:creationId xmlns:a16="http://schemas.microsoft.com/office/drawing/2014/main" id="{320A78B6-0F3B-4C94-812A-8890EBA8D8E6}"/>
              </a:ext>
            </a:extLst>
          </p:cNvPr>
          <p:cNvSpPr txBox="1"/>
          <p:nvPr/>
        </p:nvSpPr>
        <p:spPr>
          <a:xfrm rot="16200000">
            <a:off x="1194916" y="2609848"/>
            <a:ext cx="1168140" cy="31406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304 mm</a:t>
            </a:r>
          </a:p>
        </p:txBody>
      </p:sp>
      <p:sp>
        <p:nvSpPr>
          <p:cNvPr id="44" name="Tekstvak 43">
            <a:extLst>
              <a:ext uri="{FF2B5EF4-FFF2-40B4-BE49-F238E27FC236}">
                <a16:creationId xmlns:a16="http://schemas.microsoft.com/office/drawing/2014/main" id="{FB548B11-6387-45D7-B0AC-53CD39DA11AA}"/>
              </a:ext>
            </a:extLst>
          </p:cNvPr>
          <p:cNvSpPr txBox="1"/>
          <p:nvPr/>
        </p:nvSpPr>
        <p:spPr>
          <a:xfrm rot="16200000">
            <a:off x="2652234" y="3295648"/>
            <a:ext cx="1168140" cy="31406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446 mm</a:t>
            </a:r>
          </a:p>
        </p:txBody>
      </p:sp>
      <p:sp>
        <p:nvSpPr>
          <p:cNvPr id="46" name="Tekstvak 45">
            <a:extLst>
              <a:ext uri="{FF2B5EF4-FFF2-40B4-BE49-F238E27FC236}">
                <a16:creationId xmlns:a16="http://schemas.microsoft.com/office/drawing/2014/main" id="{8FD23744-637D-4EDA-8427-B89686CA69F7}"/>
              </a:ext>
            </a:extLst>
          </p:cNvPr>
          <p:cNvSpPr txBox="1"/>
          <p:nvPr/>
        </p:nvSpPr>
        <p:spPr>
          <a:xfrm rot="16200000">
            <a:off x="4352453" y="2652708"/>
            <a:ext cx="1168140" cy="31406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304 mm</a:t>
            </a:r>
          </a:p>
        </p:txBody>
      </p:sp>
      <p:sp>
        <p:nvSpPr>
          <p:cNvPr id="49" name="Tekstvak 48">
            <a:extLst>
              <a:ext uri="{FF2B5EF4-FFF2-40B4-BE49-F238E27FC236}">
                <a16:creationId xmlns:a16="http://schemas.microsoft.com/office/drawing/2014/main" id="{85D15EDD-805F-4FD3-84EA-8491AF4517EF}"/>
              </a:ext>
            </a:extLst>
          </p:cNvPr>
          <p:cNvSpPr txBox="1"/>
          <p:nvPr/>
        </p:nvSpPr>
        <p:spPr>
          <a:xfrm rot="16200000">
            <a:off x="-348161" y="7596187"/>
            <a:ext cx="1168140" cy="314060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GB" sz="1100" dirty="0">
                <a:solidFill>
                  <a:prstClr val="black">
                    <a:lumMod val="75000"/>
                    <a:lumOff val="25000"/>
                  </a:prstClr>
                </a:solidFill>
                <a:latin typeface="Century Gothic" panose="020B0502020202020204" pitchFamily="34" charset="0"/>
              </a:rPr>
              <a:t>441 mm</a:t>
            </a:r>
          </a:p>
        </p:txBody>
      </p:sp>
    </p:spTree>
    <p:extLst>
      <p:ext uri="{BB962C8B-B14F-4D97-AF65-F5344CB8AC3E}">
        <p14:creationId xmlns:p14="http://schemas.microsoft.com/office/powerpoint/2010/main" val="302466937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57959</TotalTime>
  <Words>236</Words>
  <Application>Microsoft Office PowerPoint</Application>
  <PresentationFormat>Aangepast</PresentationFormat>
  <Paragraphs>98</Paragraphs>
  <Slides>4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4</vt:i4>
      </vt:variant>
      <vt:variant>
        <vt:lpstr>Thema</vt:lpstr>
      </vt:variant>
      <vt:variant>
        <vt:i4>1</vt:i4>
      </vt:variant>
      <vt:variant>
        <vt:lpstr>Diatitels</vt:lpstr>
      </vt:variant>
      <vt:variant>
        <vt:i4>4</vt:i4>
      </vt:variant>
    </vt:vector>
  </HeadingPairs>
  <TitlesOfParts>
    <vt:vector size="9" baseType="lpstr">
      <vt:lpstr>Arial</vt:lpstr>
      <vt:lpstr>AvantGarde Bk BT</vt:lpstr>
      <vt:lpstr>Calibri</vt:lpstr>
      <vt:lpstr>Century Gothic</vt:lpstr>
      <vt:lpstr>Office Theme</vt:lpstr>
      <vt:lpstr>PowerPoint-presentatie</vt:lpstr>
      <vt:lpstr>PowerPoint-presentatie</vt:lpstr>
      <vt:lpstr>PowerPoint-presentatie</vt:lpstr>
      <vt:lpstr>PowerPoint-presentatie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Paul</dc:creator>
  <cp:lastModifiedBy>BHIK Administratie</cp:lastModifiedBy>
  <cp:revision>1436</cp:revision>
  <cp:lastPrinted>2015-12-15T11:10:13Z</cp:lastPrinted>
  <dcterms:created xsi:type="dcterms:W3CDTF">2011-03-11T10:17:14Z</dcterms:created>
  <dcterms:modified xsi:type="dcterms:W3CDTF">2019-11-20T11:27:10Z</dcterms:modified>
</cp:coreProperties>
</file>